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79" r:id="rId4"/>
    <p:sldId id="267" r:id="rId5"/>
    <p:sldId id="261" r:id="rId6"/>
    <p:sldId id="268" r:id="rId7"/>
    <p:sldId id="269" r:id="rId8"/>
    <p:sldId id="274" r:id="rId9"/>
    <p:sldId id="284" r:id="rId10"/>
    <p:sldId id="259" r:id="rId11"/>
    <p:sldId id="275" r:id="rId12"/>
    <p:sldId id="276" r:id="rId13"/>
    <p:sldId id="262" r:id="rId14"/>
    <p:sldId id="277" r:id="rId15"/>
    <p:sldId id="278" r:id="rId16"/>
    <p:sldId id="270" r:id="rId17"/>
    <p:sldId id="272" r:id="rId18"/>
    <p:sldId id="271" r:id="rId19"/>
    <p:sldId id="288" r:id="rId20"/>
    <p:sldId id="286" r:id="rId21"/>
    <p:sldId id="285" r:id="rId22"/>
    <p:sldId id="282" r:id="rId2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04" autoAdjust="0"/>
    <p:restoredTop sz="98198" autoAdjust="0"/>
  </p:normalViewPr>
  <p:slideViewPr>
    <p:cSldViewPr>
      <p:cViewPr>
        <p:scale>
          <a:sx n="75" d="100"/>
          <a:sy n="75" d="100"/>
        </p:scale>
        <p:origin x="-1392" y="-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CF6D0D-56BB-457F-931F-9D9844D83D2D}" type="doc">
      <dgm:prSet loTypeId="urn:microsoft.com/office/officeart/2005/8/layout/hierarchy3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F4F8E90B-7708-4270-8203-0A33D9172849}">
      <dgm:prSet phldrT="[텍스트]"/>
      <dgm:spPr/>
      <dgm:t>
        <a:bodyPr/>
        <a:lstStyle/>
        <a:p>
          <a:pPr latinLnBrk="1"/>
          <a:r>
            <a:rPr lang="ko-KR" altLang="en-US" dirty="0" smtClean="0"/>
            <a:t>회사소개</a:t>
          </a:r>
          <a:endParaRPr lang="ko-KR" altLang="en-US" dirty="0"/>
        </a:p>
      </dgm:t>
    </dgm:pt>
    <dgm:pt modelId="{D51AD504-59E2-4C23-A6E5-D979C7623D30}" type="parTrans" cxnId="{878DF315-8AC9-4FD2-87F7-0A84D922B48C}">
      <dgm:prSet/>
      <dgm:spPr/>
      <dgm:t>
        <a:bodyPr/>
        <a:lstStyle/>
        <a:p>
          <a:pPr latinLnBrk="1"/>
          <a:endParaRPr lang="ko-KR" altLang="en-US"/>
        </a:p>
      </dgm:t>
    </dgm:pt>
    <dgm:pt modelId="{1FF5995B-11E4-4CCE-A05F-BD9548A4B78D}" type="sibTrans" cxnId="{878DF315-8AC9-4FD2-87F7-0A84D922B48C}">
      <dgm:prSet/>
      <dgm:spPr/>
      <dgm:t>
        <a:bodyPr/>
        <a:lstStyle/>
        <a:p>
          <a:pPr latinLnBrk="1"/>
          <a:endParaRPr lang="ko-KR" altLang="en-US"/>
        </a:p>
      </dgm:t>
    </dgm:pt>
    <dgm:pt modelId="{B35CC8BC-499B-477D-B92E-91B4506FEEB2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디델리란</a:t>
          </a:r>
          <a:r>
            <a:rPr lang="en-US" altLang="ko-KR" dirty="0" smtClean="0"/>
            <a:t>?</a:t>
          </a:r>
          <a:endParaRPr lang="ko-KR" altLang="en-US" dirty="0"/>
        </a:p>
      </dgm:t>
    </dgm:pt>
    <dgm:pt modelId="{0F22D4CB-9DCF-49C8-97F8-6C694D91BA81}" type="parTrans" cxnId="{3867D189-FA14-4BE5-B5BC-088303387AE3}">
      <dgm:prSet/>
      <dgm:spPr/>
      <dgm:t>
        <a:bodyPr/>
        <a:lstStyle/>
        <a:p>
          <a:pPr latinLnBrk="1"/>
          <a:endParaRPr lang="ko-KR" altLang="en-US"/>
        </a:p>
      </dgm:t>
    </dgm:pt>
    <dgm:pt modelId="{96439F9B-07A4-4853-A0F9-228DA5685CC8}" type="sibTrans" cxnId="{3867D189-FA14-4BE5-B5BC-088303387AE3}">
      <dgm:prSet/>
      <dgm:spPr/>
      <dgm:t>
        <a:bodyPr/>
        <a:lstStyle/>
        <a:p>
          <a:pPr latinLnBrk="1"/>
          <a:endParaRPr lang="ko-KR" altLang="en-US"/>
        </a:p>
      </dgm:t>
    </dgm:pt>
    <dgm:pt modelId="{1E362E24-0E72-4562-B6AF-488BFF9CC46D}">
      <dgm:prSet phldrT="[텍스트]"/>
      <dgm:spPr/>
      <dgm:t>
        <a:bodyPr/>
        <a:lstStyle/>
        <a:p>
          <a:pPr latinLnBrk="1"/>
          <a:r>
            <a:rPr lang="ko-KR" altLang="en-US" dirty="0" smtClean="0"/>
            <a:t>메뉴소개</a:t>
          </a:r>
          <a:endParaRPr lang="ko-KR" altLang="en-US" dirty="0"/>
        </a:p>
      </dgm:t>
    </dgm:pt>
    <dgm:pt modelId="{9CD86CEF-4FB7-4CE5-9612-E627E832CBED}" type="parTrans" cxnId="{2A76E568-AD85-44A8-9702-9D6504CD260E}">
      <dgm:prSet/>
      <dgm:spPr/>
      <dgm:t>
        <a:bodyPr/>
        <a:lstStyle/>
        <a:p>
          <a:pPr latinLnBrk="1"/>
          <a:endParaRPr lang="ko-KR" altLang="en-US"/>
        </a:p>
      </dgm:t>
    </dgm:pt>
    <dgm:pt modelId="{7922ECED-BAFF-4655-A319-0478269B1F52}" type="sibTrans" cxnId="{2A76E568-AD85-44A8-9702-9D6504CD260E}">
      <dgm:prSet/>
      <dgm:spPr/>
      <dgm:t>
        <a:bodyPr/>
        <a:lstStyle/>
        <a:p>
          <a:pPr latinLnBrk="1"/>
          <a:endParaRPr lang="ko-KR" altLang="en-US"/>
        </a:p>
      </dgm:t>
    </dgm:pt>
    <dgm:pt modelId="{D73D5744-D98D-4391-AE50-1C001FD712D1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Fun&amp;JOY</a:t>
          </a:r>
          <a:endParaRPr lang="ko-KR" altLang="en-US" dirty="0"/>
        </a:p>
      </dgm:t>
    </dgm:pt>
    <dgm:pt modelId="{031947E0-7317-4256-B77E-9281F85D92F8}" type="parTrans" cxnId="{23902E73-935B-424D-A5EC-3AEA59F82E4A}">
      <dgm:prSet/>
      <dgm:spPr/>
      <dgm:t>
        <a:bodyPr/>
        <a:lstStyle/>
        <a:p>
          <a:pPr latinLnBrk="1"/>
          <a:endParaRPr lang="ko-KR" altLang="en-US"/>
        </a:p>
      </dgm:t>
    </dgm:pt>
    <dgm:pt modelId="{E7438590-0153-4F60-B5FE-A518952F3646}" type="sibTrans" cxnId="{23902E73-935B-424D-A5EC-3AEA59F82E4A}">
      <dgm:prSet/>
      <dgm:spPr/>
      <dgm:t>
        <a:bodyPr/>
        <a:lstStyle/>
        <a:p>
          <a:pPr latinLnBrk="1"/>
          <a:endParaRPr lang="ko-KR" altLang="en-US"/>
        </a:p>
      </dgm:t>
    </dgm:pt>
    <dgm:pt modelId="{79E80A38-D570-416F-B4E4-3EA56E77F40D}">
      <dgm:prSet phldrT="[텍스트]"/>
      <dgm:spPr/>
      <dgm:t>
        <a:bodyPr/>
        <a:lstStyle/>
        <a:p>
          <a:pPr latinLnBrk="1"/>
          <a:r>
            <a:rPr lang="ko-KR" altLang="en-US" dirty="0" smtClean="0"/>
            <a:t>가맹점안내</a:t>
          </a:r>
          <a:endParaRPr lang="ko-KR" altLang="en-US" dirty="0"/>
        </a:p>
      </dgm:t>
    </dgm:pt>
    <dgm:pt modelId="{A34B70A3-43CE-4C24-ABF1-E07B42C4FEAC}" type="parTrans" cxnId="{DFED2BF1-0175-494B-8C20-EFD874E8835F}">
      <dgm:prSet/>
      <dgm:spPr/>
      <dgm:t>
        <a:bodyPr/>
        <a:lstStyle/>
        <a:p>
          <a:pPr latinLnBrk="1"/>
          <a:endParaRPr lang="ko-KR" altLang="en-US"/>
        </a:p>
      </dgm:t>
    </dgm:pt>
    <dgm:pt modelId="{2C1CA588-2560-4295-9D55-3D9A37BE5540}" type="sibTrans" cxnId="{DFED2BF1-0175-494B-8C20-EFD874E8835F}">
      <dgm:prSet/>
      <dgm:spPr/>
      <dgm:t>
        <a:bodyPr/>
        <a:lstStyle/>
        <a:p>
          <a:pPr latinLnBrk="1"/>
          <a:endParaRPr lang="ko-KR" altLang="en-US"/>
        </a:p>
      </dgm:t>
    </dgm:pt>
    <dgm:pt modelId="{6719C861-8EDD-4B6E-9DEA-7B72CA9BFAA7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홍보맨</a:t>
          </a:r>
          <a:endParaRPr lang="ko-KR" altLang="en-US" dirty="0"/>
        </a:p>
      </dgm:t>
    </dgm:pt>
    <dgm:pt modelId="{3E7F4575-5289-46DE-BC57-0CD6AF00F42F}" type="parTrans" cxnId="{D3E9F92A-24AA-443A-BFAF-392BCB958DEC}">
      <dgm:prSet/>
      <dgm:spPr/>
      <dgm:t>
        <a:bodyPr/>
        <a:lstStyle/>
        <a:p>
          <a:pPr latinLnBrk="1"/>
          <a:endParaRPr lang="ko-KR" altLang="en-US"/>
        </a:p>
      </dgm:t>
    </dgm:pt>
    <dgm:pt modelId="{D3CF658B-E61C-472F-BDDB-10DF6AD5983B}" type="sibTrans" cxnId="{D3E9F92A-24AA-443A-BFAF-392BCB958DEC}">
      <dgm:prSet/>
      <dgm:spPr/>
      <dgm:t>
        <a:bodyPr/>
        <a:lstStyle/>
        <a:p>
          <a:pPr latinLnBrk="1"/>
          <a:endParaRPr lang="ko-KR" altLang="en-US"/>
        </a:p>
      </dgm:t>
    </dgm:pt>
    <dgm:pt modelId="{F2B6370F-B8AB-43C7-8F79-03F24F4F7A10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사장님인사말</a:t>
          </a:r>
          <a:endParaRPr lang="ko-KR" altLang="en-US" dirty="0"/>
        </a:p>
      </dgm:t>
    </dgm:pt>
    <dgm:pt modelId="{5F59D9D1-E029-4500-B846-D467786A88F6}" type="parTrans" cxnId="{C66DEF9C-B991-42DB-82D6-3213573E1D00}">
      <dgm:prSet/>
      <dgm:spPr/>
      <dgm:t>
        <a:bodyPr/>
        <a:lstStyle/>
        <a:p>
          <a:pPr latinLnBrk="1"/>
          <a:endParaRPr lang="ko-KR" altLang="en-US"/>
        </a:p>
      </dgm:t>
    </dgm:pt>
    <dgm:pt modelId="{4022DD06-46DD-4D07-B548-C20563816745}" type="sibTrans" cxnId="{C66DEF9C-B991-42DB-82D6-3213573E1D00}">
      <dgm:prSet/>
      <dgm:spPr/>
      <dgm:t>
        <a:bodyPr/>
        <a:lstStyle/>
        <a:p>
          <a:pPr latinLnBrk="1"/>
          <a:endParaRPr lang="ko-KR" altLang="en-US"/>
        </a:p>
      </dgm:t>
    </dgm:pt>
    <dgm:pt modelId="{A126BEE6-995C-44F0-AD56-C6484A877675}">
      <dgm:prSet phldrT="[텍스트]"/>
      <dgm:spPr/>
      <dgm:t>
        <a:bodyPr/>
        <a:lstStyle/>
        <a:p>
          <a:pPr latinLnBrk="1"/>
          <a:r>
            <a:rPr lang="ko-KR" altLang="en-US" dirty="0" smtClean="0"/>
            <a:t>조직도</a:t>
          </a:r>
          <a:endParaRPr lang="ko-KR" altLang="en-US" dirty="0"/>
        </a:p>
      </dgm:t>
    </dgm:pt>
    <dgm:pt modelId="{8E600B67-5DBB-4C87-A236-91BB279FEFC1}" type="parTrans" cxnId="{CA8680EB-981C-4985-8B1C-FE34E3B0B2EF}">
      <dgm:prSet/>
      <dgm:spPr/>
      <dgm:t>
        <a:bodyPr/>
        <a:lstStyle/>
        <a:p>
          <a:pPr latinLnBrk="1"/>
          <a:endParaRPr lang="ko-KR" altLang="en-US"/>
        </a:p>
      </dgm:t>
    </dgm:pt>
    <dgm:pt modelId="{F1A1FFB9-5EE7-428F-B4F5-977FEAEC3055}" type="sibTrans" cxnId="{CA8680EB-981C-4985-8B1C-FE34E3B0B2EF}">
      <dgm:prSet/>
      <dgm:spPr/>
      <dgm:t>
        <a:bodyPr/>
        <a:lstStyle/>
        <a:p>
          <a:pPr latinLnBrk="1"/>
          <a:endParaRPr lang="ko-KR" altLang="en-US"/>
        </a:p>
      </dgm:t>
    </dgm:pt>
    <dgm:pt modelId="{83029D2F-63AC-4522-9A43-73D700FF6911}">
      <dgm:prSet phldrT="[텍스트]"/>
      <dgm:spPr/>
      <dgm:t>
        <a:bodyPr/>
        <a:lstStyle/>
        <a:p>
          <a:pPr latinLnBrk="1"/>
          <a:r>
            <a:rPr lang="ko-KR" altLang="en-US" dirty="0" smtClean="0"/>
            <a:t>심볼마크</a:t>
          </a:r>
          <a:endParaRPr lang="ko-KR" altLang="en-US" dirty="0"/>
        </a:p>
      </dgm:t>
    </dgm:pt>
    <dgm:pt modelId="{01479029-7C85-4C0A-8B17-04A29B82C5EC}" type="parTrans" cxnId="{1E644EA6-9646-4DCB-967F-49A944137B81}">
      <dgm:prSet/>
      <dgm:spPr/>
      <dgm:t>
        <a:bodyPr/>
        <a:lstStyle/>
        <a:p>
          <a:pPr latinLnBrk="1"/>
          <a:endParaRPr lang="ko-KR" altLang="en-US"/>
        </a:p>
      </dgm:t>
    </dgm:pt>
    <dgm:pt modelId="{1F71EC2C-7F12-480A-80D9-51737B3DFF26}" type="sibTrans" cxnId="{1E644EA6-9646-4DCB-967F-49A944137B81}">
      <dgm:prSet/>
      <dgm:spPr/>
      <dgm:t>
        <a:bodyPr/>
        <a:lstStyle/>
        <a:p>
          <a:pPr latinLnBrk="1"/>
          <a:endParaRPr lang="ko-KR" altLang="en-US"/>
        </a:p>
      </dgm:t>
    </dgm:pt>
    <dgm:pt modelId="{D0F6D6C5-5939-4E45-8803-DF4C1C20C3FE}">
      <dgm:prSet phldrT="[텍스트]"/>
      <dgm:spPr/>
      <dgm:t>
        <a:bodyPr/>
        <a:lstStyle/>
        <a:p>
          <a:pPr latinLnBrk="1"/>
          <a:r>
            <a:rPr lang="ko-KR" altLang="en-US" dirty="0" smtClean="0"/>
            <a:t>캐릭터</a:t>
          </a:r>
          <a:endParaRPr lang="ko-KR" altLang="en-US" dirty="0"/>
        </a:p>
      </dgm:t>
    </dgm:pt>
    <dgm:pt modelId="{71DB9C7E-9103-44E0-BD05-5C1EFBF49F77}" type="parTrans" cxnId="{512C8068-516C-4FC0-8B8C-07BB649504AB}">
      <dgm:prSet/>
      <dgm:spPr/>
      <dgm:t>
        <a:bodyPr/>
        <a:lstStyle/>
        <a:p>
          <a:pPr latinLnBrk="1"/>
          <a:endParaRPr lang="ko-KR" altLang="en-US"/>
        </a:p>
      </dgm:t>
    </dgm:pt>
    <dgm:pt modelId="{695F8D97-9E82-43C4-9088-7773346C4DBF}" type="sibTrans" cxnId="{512C8068-516C-4FC0-8B8C-07BB649504AB}">
      <dgm:prSet/>
      <dgm:spPr/>
      <dgm:t>
        <a:bodyPr/>
        <a:lstStyle/>
        <a:p>
          <a:pPr latinLnBrk="1"/>
          <a:endParaRPr lang="ko-KR" altLang="en-US"/>
        </a:p>
      </dgm:t>
    </dgm:pt>
    <dgm:pt modelId="{8A3BA6B5-0170-4D0C-819A-525E7F37E16A}">
      <dgm:prSet phldrT="[텍스트]"/>
      <dgm:spPr/>
      <dgm:t>
        <a:bodyPr/>
        <a:lstStyle/>
        <a:p>
          <a:pPr latinLnBrk="1"/>
          <a:r>
            <a:rPr lang="ko-KR" altLang="en-US" dirty="0" smtClean="0"/>
            <a:t>인테리어</a:t>
          </a:r>
          <a:endParaRPr lang="ko-KR" altLang="en-US" dirty="0"/>
        </a:p>
      </dgm:t>
    </dgm:pt>
    <dgm:pt modelId="{8D7BB0B5-3DEB-4688-9DEC-CADB21D2E236}" type="parTrans" cxnId="{AFACE2CA-6692-4451-86E0-0C254CD5B3E5}">
      <dgm:prSet/>
      <dgm:spPr/>
      <dgm:t>
        <a:bodyPr/>
        <a:lstStyle/>
        <a:p>
          <a:pPr latinLnBrk="1"/>
          <a:endParaRPr lang="ko-KR" altLang="en-US"/>
        </a:p>
      </dgm:t>
    </dgm:pt>
    <dgm:pt modelId="{417A0B2C-9FC6-47C6-9851-B32BAFC68DC0}" type="sibTrans" cxnId="{AFACE2CA-6692-4451-86E0-0C254CD5B3E5}">
      <dgm:prSet/>
      <dgm:spPr/>
      <dgm:t>
        <a:bodyPr/>
        <a:lstStyle/>
        <a:p>
          <a:pPr latinLnBrk="1"/>
          <a:endParaRPr lang="ko-KR" altLang="en-US"/>
        </a:p>
      </dgm:t>
    </dgm:pt>
    <dgm:pt modelId="{9604561A-1E2F-458E-9B9D-147273DC085A}">
      <dgm:prSet phldrT="[텍스트]"/>
      <dgm:spPr/>
      <dgm:t>
        <a:bodyPr/>
        <a:lstStyle/>
        <a:p>
          <a:pPr latinLnBrk="1"/>
          <a:r>
            <a:rPr lang="ko-KR" altLang="en-US" dirty="0" smtClean="0"/>
            <a:t>어디 있을까요</a:t>
          </a:r>
          <a:endParaRPr lang="ko-KR" altLang="en-US" dirty="0"/>
        </a:p>
      </dgm:t>
    </dgm:pt>
    <dgm:pt modelId="{1EAA39AD-54D6-4DEF-BB37-1FD0B4D5E354}" type="parTrans" cxnId="{F41B2198-7CEF-4D8B-9A32-8023FA9B0A3B}">
      <dgm:prSet/>
      <dgm:spPr/>
      <dgm:t>
        <a:bodyPr/>
        <a:lstStyle/>
        <a:p>
          <a:pPr latinLnBrk="1"/>
          <a:endParaRPr lang="ko-KR" altLang="en-US"/>
        </a:p>
      </dgm:t>
    </dgm:pt>
    <dgm:pt modelId="{5D3CD29D-0FFF-492E-A030-558A626AB481}" type="sibTrans" cxnId="{F41B2198-7CEF-4D8B-9A32-8023FA9B0A3B}">
      <dgm:prSet/>
      <dgm:spPr/>
      <dgm:t>
        <a:bodyPr/>
        <a:lstStyle/>
        <a:p>
          <a:pPr latinLnBrk="1"/>
          <a:endParaRPr lang="ko-KR" altLang="en-US"/>
        </a:p>
      </dgm:t>
    </dgm:pt>
    <dgm:pt modelId="{FCF67739-8BB8-4961-BC87-E085D7A21A60}">
      <dgm:prSet phldrT="[텍스트]"/>
      <dgm:spPr/>
      <dgm:t>
        <a:bodyPr/>
        <a:lstStyle/>
        <a:p>
          <a:pPr latinLnBrk="1"/>
          <a:r>
            <a:rPr lang="ko-KR" altLang="en-US" dirty="0" smtClean="0"/>
            <a:t>차림표</a:t>
          </a:r>
          <a:endParaRPr lang="ko-KR" altLang="en-US" dirty="0"/>
        </a:p>
      </dgm:t>
    </dgm:pt>
    <dgm:pt modelId="{7034C1B8-188B-4AA0-9854-65C7C34E75A6}" type="parTrans" cxnId="{AE6F94D3-6856-4A7C-98E4-5ECC38FC0448}">
      <dgm:prSet/>
      <dgm:spPr/>
      <dgm:t>
        <a:bodyPr/>
        <a:lstStyle/>
        <a:p>
          <a:pPr latinLnBrk="1"/>
          <a:endParaRPr lang="ko-KR" altLang="en-US"/>
        </a:p>
      </dgm:t>
    </dgm:pt>
    <dgm:pt modelId="{232C057F-F711-47A3-A61C-F02DCADFB354}" type="sibTrans" cxnId="{AE6F94D3-6856-4A7C-98E4-5ECC38FC0448}">
      <dgm:prSet/>
      <dgm:spPr/>
      <dgm:t>
        <a:bodyPr/>
        <a:lstStyle/>
        <a:p>
          <a:pPr latinLnBrk="1"/>
          <a:endParaRPr lang="ko-KR" altLang="en-US"/>
        </a:p>
      </dgm:t>
    </dgm:pt>
    <dgm:pt modelId="{06033CDD-A3F7-4A5D-935B-CB4856FDFB25}">
      <dgm:prSet phldrT="[텍스트]"/>
      <dgm:spPr/>
      <dgm:t>
        <a:bodyPr/>
        <a:lstStyle/>
        <a:p>
          <a:pPr latinLnBrk="1"/>
          <a:r>
            <a:rPr lang="ko-KR" altLang="en-US" dirty="0" smtClean="0"/>
            <a:t>따끈따끈 </a:t>
          </a:r>
          <a:r>
            <a:rPr lang="ko-KR" altLang="en-US" dirty="0" err="1" smtClean="0"/>
            <a:t>새맛</a:t>
          </a:r>
          <a:endParaRPr lang="ko-KR" altLang="en-US" dirty="0"/>
        </a:p>
      </dgm:t>
    </dgm:pt>
    <dgm:pt modelId="{68D2F270-8D6C-482A-9217-47E92DF6CB38}" type="parTrans" cxnId="{62124DC4-5D4F-4F31-9476-5EA269BC1850}">
      <dgm:prSet/>
      <dgm:spPr/>
      <dgm:t>
        <a:bodyPr/>
        <a:lstStyle/>
        <a:p>
          <a:pPr latinLnBrk="1"/>
          <a:endParaRPr lang="ko-KR" altLang="en-US"/>
        </a:p>
      </dgm:t>
    </dgm:pt>
    <dgm:pt modelId="{0AB8FC61-E9EF-43F5-922E-65C7A2B2D924}" type="sibTrans" cxnId="{62124DC4-5D4F-4F31-9476-5EA269BC1850}">
      <dgm:prSet/>
      <dgm:spPr/>
      <dgm:t>
        <a:bodyPr/>
        <a:lstStyle/>
        <a:p>
          <a:pPr latinLnBrk="1"/>
          <a:endParaRPr lang="ko-KR" altLang="en-US"/>
        </a:p>
      </dgm:t>
    </dgm:pt>
    <dgm:pt modelId="{EA7AA8F6-304D-45BA-A0F4-BE91744484E2}">
      <dgm:prSet phldrT="[텍스트]"/>
      <dgm:spPr/>
      <dgm:t>
        <a:bodyPr/>
        <a:lstStyle/>
        <a:p>
          <a:pPr latinLnBrk="1"/>
          <a:r>
            <a:rPr lang="ko-KR" altLang="en-US" dirty="0" smtClean="0"/>
            <a:t>맛의 비밀</a:t>
          </a:r>
          <a:endParaRPr lang="ko-KR" altLang="en-US" dirty="0"/>
        </a:p>
      </dgm:t>
    </dgm:pt>
    <dgm:pt modelId="{CDECA91F-90BC-412B-A33F-30736F1F3E5C}" type="parTrans" cxnId="{7773A51D-4AF4-41EC-8BEC-34BEAEB5944E}">
      <dgm:prSet/>
      <dgm:spPr/>
      <dgm:t>
        <a:bodyPr/>
        <a:lstStyle/>
        <a:p>
          <a:pPr latinLnBrk="1"/>
          <a:endParaRPr lang="ko-KR" altLang="en-US"/>
        </a:p>
      </dgm:t>
    </dgm:pt>
    <dgm:pt modelId="{CC5450EF-57B9-4084-8CFA-B3A529373702}" type="sibTrans" cxnId="{7773A51D-4AF4-41EC-8BEC-34BEAEB5944E}">
      <dgm:prSet/>
      <dgm:spPr/>
      <dgm:t>
        <a:bodyPr/>
        <a:lstStyle/>
        <a:p>
          <a:pPr latinLnBrk="1"/>
          <a:endParaRPr lang="ko-KR" altLang="en-US"/>
        </a:p>
      </dgm:t>
    </dgm:pt>
    <dgm:pt modelId="{0EB7F4B6-603C-48B9-9956-A550416352FD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라볶이이야기</a:t>
          </a:r>
          <a:endParaRPr lang="ko-KR" altLang="en-US" dirty="0"/>
        </a:p>
      </dgm:t>
    </dgm:pt>
    <dgm:pt modelId="{FD2C56AB-9AD8-414E-A35F-83A5C2F0E31A}" type="parTrans" cxnId="{9A8BB78E-5FAB-413C-BEE1-3E38250F46AF}">
      <dgm:prSet/>
      <dgm:spPr/>
      <dgm:t>
        <a:bodyPr/>
        <a:lstStyle/>
        <a:p>
          <a:pPr latinLnBrk="1"/>
          <a:endParaRPr lang="ko-KR" altLang="en-US"/>
        </a:p>
      </dgm:t>
    </dgm:pt>
    <dgm:pt modelId="{781E5FA1-E45F-4F0A-90EB-6E0937F7939A}" type="sibTrans" cxnId="{9A8BB78E-5FAB-413C-BEE1-3E38250F46AF}">
      <dgm:prSet/>
      <dgm:spPr/>
      <dgm:t>
        <a:bodyPr/>
        <a:lstStyle/>
        <a:p>
          <a:pPr latinLnBrk="1"/>
          <a:endParaRPr lang="ko-KR" altLang="en-US"/>
        </a:p>
      </dgm:t>
    </dgm:pt>
    <dgm:pt modelId="{B5D92E2F-8AAB-4E12-8BDC-D6528AD98268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디델리</a:t>
          </a:r>
          <a:r>
            <a:rPr lang="ko-KR" altLang="en-US" dirty="0" smtClean="0"/>
            <a:t> 클럽</a:t>
          </a:r>
          <a:endParaRPr lang="ko-KR" altLang="en-US" dirty="0"/>
        </a:p>
      </dgm:t>
    </dgm:pt>
    <dgm:pt modelId="{CC440ED3-B668-4C2A-B10B-58CA8181ECA3}" type="parTrans" cxnId="{FB9D5DBE-D98A-48ED-AACD-FBCBA232E3FB}">
      <dgm:prSet/>
      <dgm:spPr/>
      <dgm:t>
        <a:bodyPr/>
        <a:lstStyle/>
        <a:p>
          <a:pPr latinLnBrk="1"/>
          <a:endParaRPr lang="ko-KR" altLang="en-US"/>
        </a:p>
      </dgm:t>
    </dgm:pt>
    <dgm:pt modelId="{152CC554-D709-4FBC-B214-C4EC9ACB2080}" type="sibTrans" cxnId="{FB9D5DBE-D98A-48ED-AACD-FBCBA232E3FB}">
      <dgm:prSet/>
      <dgm:spPr/>
      <dgm:t>
        <a:bodyPr/>
        <a:lstStyle/>
        <a:p>
          <a:pPr latinLnBrk="1"/>
          <a:endParaRPr lang="ko-KR" altLang="en-US"/>
        </a:p>
      </dgm:t>
    </dgm:pt>
    <dgm:pt modelId="{CE0BBC67-9B8E-46C9-B031-801F2503A29B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디델리</a:t>
          </a:r>
          <a:r>
            <a:rPr lang="ko-KR" altLang="en-US" dirty="0" smtClean="0"/>
            <a:t> 매장</a:t>
          </a:r>
          <a:endParaRPr lang="ko-KR" altLang="en-US" dirty="0"/>
        </a:p>
      </dgm:t>
    </dgm:pt>
    <dgm:pt modelId="{A4DF4086-F291-4171-803E-2093DA9A687A}" type="parTrans" cxnId="{05205BA9-8FC5-4703-B20A-ABD6249370B6}">
      <dgm:prSet/>
      <dgm:spPr/>
      <dgm:t>
        <a:bodyPr/>
        <a:lstStyle/>
        <a:p>
          <a:pPr latinLnBrk="1"/>
          <a:endParaRPr lang="ko-KR" altLang="en-US"/>
        </a:p>
      </dgm:t>
    </dgm:pt>
    <dgm:pt modelId="{45307EBB-FC61-4196-B712-0A2967468BFC}" type="sibTrans" cxnId="{05205BA9-8FC5-4703-B20A-ABD6249370B6}">
      <dgm:prSet/>
      <dgm:spPr/>
      <dgm:t>
        <a:bodyPr/>
        <a:lstStyle/>
        <a:p>
          <a:pPr latinLnBrk="1"/>
          <a:endParaRPr lang="ko-KR" altLang="en-US"/>
        </a:p>
      </dgm:t>
    </dgm:pt>
    <dgm:pt modelId="{3BD6128A-625F-4048-9070-54FA3EC26497}">
      <dgm:prSet phldrT="[텍스트]"/>
      <dgm:spPr/>
      <dgm:t>
        <a:bodyPr/>
        <a:lstStyle/>
        <a:p>
          <a:pPr latinLnBrk="1"/>
          <a:r>
            <a:rPr lang="ko-KR" altLang="en-US" dirty="0" smtClean="0"/>
            <a:t>매장개설안내</a:t>
          </a:r>
          <a:endParaRPr lang="ko-KR" altLang="en-US" dirty="0"/>
        </a:p>
      </dgm:t>
    </dgm:pt>
    <dgm:pt modelId="{3AABE194-12D5-4247-AB58-9E074B30674B}" type="parTrans" cxnId="{DB50D934-8B15-4F9D-97C1-78FAFEDA070E}">
      <dgm:prSet/>
      <dgm:spPr/>
      <dgm:t>
        <a:bodyPr/>
        <a:lstStyle/>
        <a:p>
          <a:pPr latinLnBrk="1"/>
          <a:endParaRPr lang="ko-KR" altLang="en-US"/>
        </a:p>
      </dgm:t>
    </dgm:pt>
    <dgm:pt modelId="{C83FB1B4-A2CD-45B1-A281-46D66D2FD9BA}" type="sibTrans" cxnId="{DB50D934-8B15-4F9D-97C1-78FAFEDA070E}">
      <dgm:prSet/>
      <dgm:spPr/>
      <dgm:t>
        <a:bodyPr/>
        <a:lstStyle/>
        <a:p>
          <a:pPr latinLnBrk="1"/>
          <a:endParaRPr lang="ko-KR" altLang="en-US"/>
        </a:p>
      </dgm:t>
    </dgm:pt>
    <dgm:pt modelId="{0E843361-A4DB-4EAE-8926-1192FF7E8A70}">
      <dgm:prSet phldrT="[텍스트]"/>
      <dgm:spPr/>
      <dgm:t>
        <a:bodyPr/>
        <a:lstStyle/>
        <a:p>
          <a:pPr latinLnBrk="1"/>
          <a:r>
            <a:rPr lang="ko-KR" altLang="en-US" dirty="0" smtClean="0"/>
            <a:t>가맹점개설문의</a:t>
          </a:r>
          <a:endParaRPr lang="ko-KR" altLang="en-US" dirty="0"/>
        </a:p>
      </dgm:t>
    </dgm:pt>
    <dgm:pt modelId="{2CCF02D2-AD30-40E2-86C5-F3EF34CE6F95}" type="parTrans" cxnId="{7F0CA290-0F56-4344-873F-91B2CD97BD55}">
      <dgm:prSet/>
      <dgm:spPr/>
      <dgm:t>
        <a:bodyPr/>
        <a:lstStyle/>
        <a:p>
          <a:pPr latinLnBrk="1"/>
          <a:endParaRPr lang="ko-KR" altLang="en-US"/>
        </a:p>
      </dgm:t>
    </dgm:pt>
    <dgm:pt modelId="{68892E8C-C093-4B99-8BA2-B6B5E1A3328E}" type="sibTrans" cxnId="{7F0CA290-0F56-4344-873F-91B2CD97BD55}">
      <dgm:prSet/>
      <dgm:spPr/>
      <dgm:t>
        <a:bodyPr/>
        <a:lstStyle/>
        <a:p>
          <a:pPr latinLnBrk="1"/>
          <a:endParaRPr lang="ko-KR" altLang="en-US"/>
        </a:p>
      </dgm:t>
    </dgm:pt>
    <dgm:pt modelId="{3E96EB52-A924-4A82-978A-605985AAFB20}">
      <dgm:prSet phldrT="[텍스트]"/>
      <dgm:spPr/>
      <dgm:t>
        <a:bodyPr/>
        <a:lstStyle/>
        <a:p>
          <a:pPr latinLnBrk="1"/>
          <a:r>
            <a:rPr lang="ko-KR" altLang="en-US" dirty="0" smtClean="0"/>
            <a:t>가맹점코너</a:t>
          </a:r>
          <a:endParaRPr lang="ko-KR" altLang="en-US" dirty="0"/>
        </a:p>
      </dgm:t>
    </dgm:pt>
    <dgm:pt modelId="{D441E69A-81D7-4499-97DA-FED3B877FF91}" type="parTrans" cxnId="{A2FFC570-96A9-416D-866B-4226B2C216E5}">
      <dgm:prSet/>
      <dgm:spPr/>
      <dgm:t>
        <a:bodyPr/>
        <a:lstStyle/>
        <a:p>
          <a:pPr latinLnBrk="1"/>
          <a:endParaRPr lang="ko-KR" altLang="en-US"/>
        </a:p>
      </dgm:t>
    </dgm:pt>
    <dgm:pt modelId="{E46E1BBF-3865-46CF-AEC7-C822F61F818C}" type="sibTrans" cxnId="{A2FFC570-96A9-416D-866B-4226B2C216E5}">
      <dgm:prSet/>
      <dgm:spPr/>
      <dgm:t>
        <a:bodyPr/>
        <a:lstStyle/>
        <a:p>
          <a:pPr latinLnBrk="1"/>
          <a:endParaRPr lang="ko-KR" altLang="en-US"/>
        </a:p>
      </dgm:t>
    </dgm:pt>
    <dgm:pt modelId="{DC5D53DB-7236-4486-9582-4F54DCAFB955}">
      <dgm:prSet phldrT="[텍스트]"/>
      <dgm:spPr/>
      <dgm:t>
        <a:bodyPr/>
        <a:lstStyle/>
        <a:p>
          <a:pPr latinLnBrk="1"/>
          <a:r>
            <a:rPr lang="ko-KR" altLang="en-US" dirty="0" smtClean="0"/>
            <a:t>알립니다</a:t>
          </a:r>
          <a:endParaRPr lang="ko-KR" altLang="en-US" dirty="0"/>
        </a:p>
      </dgm:t>
    </dgm:pt>
    <dgm:pt modelId="{356CFE01-967C-4A82-9C0A-6919061D980E}" type="parTrans" cxnId="{2C0E8DEE-11D6-480F-9295-FCB2B06033DD}">
      <dgm:prSet/>
      <dgm:spPr/>
      <dgm:t>
        <a:bodyPr/>
        <a:lstStyle/>
        <a:p>
          <a:pPr latinLnBrk="1"/>
          <a:endParaRPr lang="ko-KR" altLang="en-US"/>
        </a:p>
      </dgm:t>
    </dgm:pt>
    <dgm:pt modelId="{65817090-55E7-446C-B3AC-F859EF8F0EBB}" type="sibTrans" cxnId="{2C0E8DEE-11D6-480F-9295-FCB2B06033DD}">
      <dgm:prSet/>
      <dgm:spPr/>
      <dgm:t>
        <a:bodyPr/>
        <a:lstStyle/>
        <a:p>
          <a:pPr latinLnBrk="1"/>
          <a:endParaRPr lang="ko-KR" altLang="en-US"/>
        </a:p>
      </dgm:t>
    </dgm:pt>
    <dgm:pt modelId="{2EF79CB6-8F37-4142-8CCA-5304DA3F4405}">
      <dgm:prSet phldrT="[텍스트]"/>
      <dgm:spPr/>
      <dgm:t>
        <a:bodyPr/>
        <a:lstStyle/>
        <a:p>
          <a:pPr latinLnBrk="1"/>
          <a:r>
            <a:rPr lang="ko-KR" altLang="en-US" dirty="0" smtClean="0"/>
            <a:t>언론에 뜬 이유</a:t>
          </a:r>
          <a:endParaRPr lang="ko-KR" altLang="en-US" dirty="0"/>
        </a:p>
      </dgm:t>
    </dgm:pt>
    <dgm:pt modelId="{4B9B8A50-672C-457E-930F-3573C31D50F4}" type="parTrans" cxnId="{86ED7EAB-B775-4535-B105-BFBA26D2735D}">
      <dgm:prSet/>
      <dgm:spPr/>
      <dgm:t>
        <a:bodyPr/>
        <a:lstStyle/>
        <a:p>
          <a:pPr latinLnBrk="1"/>
          <a:endParaRPr lang="ko-KR" altLang="en-US"/>
        </a:p>
      </dgm:t>
    </dgm:pt>
    <dgm:pt modelId="{FAC7519D-4138-407A-96F1-EA432E4A2E0D}" type="sibTrans" cxnId="{86ED7EAB-B775-4535-B105-BFBA26D2735D}">
      <dgm:prSet/>
      <dgm:spPr/>
      <dgm:t>
        <a:bodyPr/>
        <a:lstStyle/>
        <a:p>
          <a:pPr latinLnBrk="1"/>
          <a:endParaRPr lang="ko-KR" altLang="en-US"/>
        </a:p>
      </dgm:t>
    </dgm:pt>
    <dgm:pt modelId="{F8719934-9BC5-4549-918A-FB70296DB36C}" type="pres">
      <dgm:prSet presAssocID="{45CF6D0D-56BB-457F-931F-9D9844D83D2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6AA647-C3C7-4525-B9CB-EE992A07BC4E}" type="pres">
      <dgm:prSet presAssocID="{F4F8E90B-7708-4270-8203-0A33D9172849}" presName="root" presStyleCnt="0"/>
      <dgm:spPr/>
    </dgm:pt>
    <dgm:pt modelId="{A6BD9221-BFEF-475F-B6B2-B6563F38AED6}" type="pres">
      <dgm:prSet presAssocID="{F4F8E90B-7708-4270-8203-0A33D9172849}" presName="rootComposite" presStyleCnt="0"/>
      <dgm:spPr/>
    </dgm:pt>
    <dgm:pt modelId="{2A4A8B00-7422-4169-BC39-D4A1626413D4}" type="pres">
      <dgm:prSet presAssocID="{F4F8E90B-7708-4270-8203-0A33D9172849}" presName="rootText" presStyleLbl="node1" presStyleIdx="0" presStyleCnt="5" custLinFactNeighborX="-5301" custLinFactNeighborY="-15385"/>
      <dgm:spPr/>
      <dgm:t>
        <a:bodyPr/>
        <a:lstStyle/>
        <a:p>
          <a:pPr latinLnBrk="1"/>
          <a:endParaRPr lang="ko-KR" altLang="en-US"/>
        </a:p>
      </dgm:t>
    </dgm:pt>
    <dgm:pt modelId="{DA15A1A7-E051-47D8-9CDE-691800850CE3}" type="pres">
      <dgm:prSet presAssocID="{F4F8E90B-7708-4270-8203-0A33D9172849}" presName="rootConnector" presStyleLbl="node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31CD124F-6B5A-48F7-9992-F9C7AD815B6A}" type="pres">
      <dgm:prSet presAssocID="{F4F8E90B-7708-4270-8203-0A33D9172849}" presName="childShape" presStyleCnt="0"/>
      <dgm:spPr/>
    </dgm:pt>
    <dgm:pt modelId="{7ECCCFF4-CE6E-47BB-9EFA-6B90BAF6FD0D}" type="pres">
      <dgm:prSet presAssocID="{0F22D4CB-9DCF-49C8-97F8-6C694D91BA81}" presName="Name13" presStyleLbl="parChTrans1D2" presStyleIdx="0" presStyleCnt="18"/>
      <dgm:spPr/>
      <dgm:t>
        <a:bodyPr/>
        <a:lstStyle/>
        <a:p>
          <a:pPr latinLnBrk="1"/>
          <a:endParaRPr lang="ko-KR" altLang="en-US"/>
        </a:p>
      </dgm:t>
    </dgm:pt>
    <dgm:pt modelId="{EB1AC533-5B63-4D5B-A602-6FA3AB82B150}" type="pres">
      <dgm:prSet presAssocID="{B35CC8BC-499B-477D-B92E-91B4506FEEB2}" presName="childText" presStyleLbl="bgAcc1" presStyleIdx="0" presStyleCnt="1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1FFBC77-2E76-4E0F-9286-16941C638180}" type="pres">
      <dgm:prSet presAssocID="{5F59D9D1-E029-4500-B846-D467786A88F6}" presName="Name13" presStyleLbl="parChTrans1D2" presStyleIdx="1" presStyleCnt="18"/>
      <dgm:spPr/>
      <dgm:t>
        <a:bodyPr/>
        <a:lstStyle/>
        <a:p>
          <a:pPr latinLnBrk="1"/>
          <a:endParaRPr lang="ko-KR" altLang="en-US"/>
        </a:p>
      </dgm:t>
    </dgm:pt>
    <dgm:pt modelId="{00FCB5F2-8016-4851-9BF2-619688349094}" type="pres">
      <dgm:prSet presAssocID="{F2B6370F-B8AB-43C7-8F79-03F24F4F7A10}" presName="childText" presStyleLbl="bgAcc1" presStyleIdx="1" presStyleCnt="1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402167D-F6F3-43F6-A77F-559C837D8D0B}" type="pres">
      <dgm:prSet presAssocID="{8E600B67-5DBB-4C87-A236-91BB279FEFC1}" presName="Name13" presStyleLbl="parChTrans1D2" presStyleIdx="2" presStyleCnt="18"/>
      <dgm:spPr/>
      <dgm:t>
        <a:bodyPr/>
        <a:lstStyle/>
        <a:p>
          <a:pPr latinLnBrk="1"/>
          <a:endParaRPr lang="ko-KR" altLang="en-US"/>
        </a:p>
      </dgm:t>
    </dgm:pt>
    <dgm:pt modelId="{2FA3E943-4D75-40D9-B2AB-75C7D09C7096}" type="pres">
      <dgm:prSet presAssocID="{A126BEE6-995C-44F0-AD56-C6484A877675}" presName="childText" presStyleLbl="bgAcc1" presStyleIdx="2" presStyleCnt="1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DC1D8CD-E26D-4CA0-9BE3-769AD5E66345}" type="pres">
      <dgm:prSet presAssocID="{01479029-7C85-4C0A-8B17-04A29B82C5EC}" presName="Name13" presStyleLbl="parChTrans1D2" presStyleIdx="3" presStyleCnt="18"/>
      <dgm:spPr/>
      <dgm:t>
        <a:bodyPr/>
        <a:lstStyle/>
        <a:p>
          <a:pPr latinLnBrk="1"/>
          <a:endParaRPr lang="ko-KR" altLang="en-US"/>
        </a:p>
      </dgm:t>
    </dgm:pt>
    <dgm:pt modelId="{736345F3-21CE-4A6C-A730-D6BCDA73FAAA}" type="pres">
      <dgm:prSet presAssocID="{83029D2F-63AC-4522-9A43-73D700FF6911}" presName="childText" presStyleLbl="bgAcc1" presStyleIdx="3" presStyleCnt="1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57BC092-DA3D-4488-B571-D25FC50003CD}" type="pres">
      <dgm:prSet presAssocID="{71DB9C7E-9103-44E0-BD05-5C1EFBF49F77}" presName="Name13" presStyleLbl="parChTrans1D2" presStyleIdx="4" presStyleCnt="18"/>
      <dgm:spPr/>
      <dgm:t>
        <a:bodyPr/>
        <a:lstStyle/>
        <a:p>
          <a:pPr latinLnBrk="1"/>
          <a:endParaRPr lang="ko-KR" altLang="en-US"/>
        </a:p>
      </dgm:t>
    </dgm:pt>
    <dgm:pt modelId="{882D2572-E822-4E84-8896-995CB6CFF689}" type="pres">
      <dgm:prSet presAssocID="{D0F6D6C5-5939-4E45-8803-DF4C1C20C3FE}" presName="childText" presStyleLbl="bgAcc1" presStyleIdx="4" presStyleCnt="1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BF7D22E-0ED9-4BAD-B02E-1165A7B69C71}" type="pres">
      <dgm:prSet presAssocID="{8D7BB0B5-3DEB-4688-9DEC-CADB21D2E236}" presName="Name13" presStyleLbl="parChTrans1D2" presStyleIdx="5" presStyleCnt="18"/>
      <dgm:spPr/>
      <dgm:t>
        <a:bodyPr/>
        <a:lstStyle/>
        <a:p>
          <a:pPr latinLnBrk="1"/>
          <a:endParaRPr lang="ko-KR" altLang="en-US"/>
        </a:p>
      </dgm:t>
    </dgm:pt>
    <dgm:pt modelId="{8A91931F-F8DC-4135-982D-AA2C59CD60AE}" type="pres">
      <dgm:prSet presAssocID="{8A3BA6B5-0170-4D0C-819A-525E7F37E16A}" presName="childText" presStyleLbl="bgAcc1" presStyleIdx="5" presStyleCnt="1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1F3BEE3-1371-4C59-AB84-A167816B80A0}" type="pres">
      <dgm:prSet presAssocID="{1EAA39AD-54D6-4DEF-BB37-1FD0B4D5E354}" presName="Name13" presStyleLbl="parChTrans1D2" presStyleIdx="6" presStyleCnt="18"/>
      <dgm:spPr/>
      <dgm:t>
        <a:bodyPr/>
        <a:lstStyle/>
        <a:p>
          <a:pPr latinLnBrk="1"/>
          <a:endParaRPr lang="ko-KR" altLang="en-US"/>
        </a:p>
      </dgm:t>
    </dgm:pt>
    <dgm:pt modelId="{954566DE-384E-44AC-9556-10D84B7237DA}" type="pres">
      <dgm:prSet presAssocID="{9604561A-1E2F-458E-9B9D-147273DC085A}" presName="childText" presStyleLbl="bgAcc1" presStyleIdx="6" presStyleCnt="1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08DCEB1-300A-4EC3-A4C3-191F094F007A}" type="pres">
      <dgm:prSet presAssocID="{D73D5744-D98D-4391-AE50-1C001FD712D1}" presName="root" presStyleCnt="0"/>
      <dgm:spPr/>
    </dgm:pt>
    <dgm:pt modelId="{503C24A2-DAC6-48A3-A184-B8EB3377BEB3}" type="pres">
      <dgm:prSet presAssocID="{D73D5744-D98D-4391-AE50-1C001FD712D1}" presName="rootComposite" presStyleCnt="0"/>
      <dgm:spPr/>
    </dgm:pt>
    <dgm:pt modelId="{209919EE-C453-464B-BB7E-906E51285B55}" type="pres">
      <dgm:prSet presAssocID="{D73D5744-D98D-4391-AE50-1C001FD712D1}" presName="rootText" presStyleLbl="node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BFCAD0CA-9EBF-4D18-9980-E05A5F0F8C62}" type="pres">
      <dgm:prSet presAssocID="{D73D5744-D98D-4391-AE50-1C001FD712D1}" presName="rootConnector" presStyleLbl="node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9BC3818C-3EDC-4976-9CE4-ED59C44C1C1F}" type="pres">
      <dgm:prSet presAssocID="{D73D5744-D98D-4391-AE50-1C001FD712D1}" presName="childShape" presStyleCnt="0"/>
      <dgm:spPr/>
    </dgm:pt>
    <dgm:pt modelId="{C1CDE273-48C7-48E3-A1D7-66B0289F13FF}" type="pres">
      <dgm:prSet presAssocID="{7034C1B8-188B-4AA0-9854-65C7C34E75A6}" presName="Name13" presStyleLbl="parChTrans1D2" presStyleIdx="7" presStyleCnt="18"/>
      <dgm:spPr/>
      <dgm:t>
        <a:bodyPr/>
        <a:lstStyle/>
        <a:p>
          <a:pPr latinLnBrk="1"/>
          <a:endParaRPr lang="ko-KR" altLang="en-US"/>
        </a:p>
      </dgm:t>
    </dgm:pt>
    <dgm:pt modelId="{573A6A29-FE44-4C26-8455-A907A987E386}" type="pres">
      <dgm:prSet presAssocID="{FCF67739-8BB8-4961-BC87-E085D7A21A60}" presName="childText" presStyleLbl="bgAcc1" presStyleIdx="7" presStyleCnt="1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09E363C-2110-47C3-B85E-06CC12067BEC}" type="pres">
      <dgm:prSet presAssocID="{68D2F270-8D6C-482A-9217-47E92DF6CB38}" presName="Name13" presStyleLbl="parChTrans1D2" presStyleIdx="8" presStyleCnt="18"/>
      <dgm:spPr/>
      <dgm:t>
        <a:bodyPr/>
        <a:lstStyle/>
        <a:p>
          <a:pPr latinLnBrk="1"/>
          <a:endParaRPr lang="ko-KR" altLang="en-US"/>
        </a:p>
      </dgm:t>
    </dgm:pt>
    <dgm:pt modelId="{282EDC09-733C-40FF-9FE1-5513E6D872DD}" type="pres">
      <dgm:prSet presAssocID="{06033CDD-A3F7-4A5D-935B-CB4856FDFB25}" presName="childText" presStyleLbl="bgAcc1" presStyleIdx="8" presStyleCnt="1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3BC30F4-7356-4ABF-9632-422140CD1835}" type="pres">
      <dgm:prSet presAssocID="{CDECA91F-90BC-412B-A33F-30736F1F3E5C}" presName="Name13" presStyleLbl="parChTrans1D2" presStyleIdx="9" presStyleCnt="18"/>
      <dgm:spPr/>
      <dgm:t>
        <a:bodyPr/>
        <a:lstStyle/>
        <a:p>
          <a:pPr latinLnBrk="1"/>
          <a:endParaRPr lang="ko-KR" altLang="en-US"/>
        </a:p>
      </dgm:t>
    </dgm:pt>
    <dgm:pt modelId="{80AA6FC9-B73E-4829-AE46-D473ED956C47}" type="pres">
      <dgm:prSet presAssocID="{EA7AA8F6-304D-45BA-A0F4-BE91744484E2}" presName="childText" presStyleLbl="bgAcc1" presStyleIdx="9" presStyleCnt="1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D86EB0C-CA51-4D48-A291-032FDD245289}" type="pres">
      <dgm:prSet presAssocID="{1E362E24-0E72-4562-B6AF-488BFF9CC46D}" presName="root" presStyleCnt="0"/>
      <dgm:spPr/>
    </dgm:pt>
    <dgm:pt modelId="{252A95E8-FF48-4C4A-ACDF-853019253754}" type="pres">
      <dgm:prSet presAssocID="{1E362E24-0E72-4562-B6AF-488BFF9CC46D}" presName="rootComposite" presStyleCnt="0"/>
      <dgm:spPr/>
    </dgm:pt>
    <dgm:pt modelId="{FD21259A-2CCC-4BB6-97BF-EF2CBCAE9740}" type="pres">
      <dgm:prSet presAssocID="{1E362E24-0E72-4562-B6AF-488BFF9CC46D}" presName="rootText" presStyleLbl="node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5EE414BA-856A-4970-800A-3A9FE81C78AE}" type="pres">
      <dgm:prSet presAssocID="{1E362E24-0E72-4562-B6AF-488BFF9CC46D}" presName="rootConnector" presStyleLbl="node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D58260ED-8AD7-4B48-983F-D8A684BC30CE}" type="pres">
      <dgm:prSet presAssocID="{1E362E24-0E72-4562-B6AF-488BFF9CC46D}" presName="childShape" presStyleCnt="0"/>
      <dgm:spPr/>
    </dgm:pt>
    <dgm:pt modelId="{0F88CDC1-B09C-4CBD-B9E8-A514E73E46EA}" type="pres">
      <dgm:prSet presAssocID="{FD2C56AB-9AD8-414E-A35F-83A5C2F0E31A}" presName="Name13" presStyleLbl="parChTrans1D2" presStyleIdx="10" presStyleCnt="18"/>
      <dgm:spPr/>
      <dgm:t>
        <a:bodyPr/>
        <a:lstStyle/>
        <a:p>
          <a:pPr latinLnBrk="1"/>
          <a:endParaRPr lang="ko-KR" altLang="en-US"/>
        </a:p>
      </dgm:t>
    </dgm:pt>
    <dgm:pt modelId="{DAE73258-03BC-4888-A83D-EA3C63BC32A6}" type="pres">
      <dgm:prSet presAssocID="{0EB7F4B6-603C-48B9-9956-A550416352FD}" presName="childText" presStyleLbl="bgAcc1" presStyleIdx="10" presStyleCnt="1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CFFD524-6BAF-4E30-99FF-A6BD184064EA}" type="pres">
      <dgm:prSet presAssocID="{CC440ED3-B668-4C2A-B10B-58CA8181ECA3}" presName="Name13" presStyleLbl="parChTrans1D2" presStyleIdx="11" presStyleCnt="18"/>
      <dgm:spPr/>
      <dgm:t>
        <a:bodyPr/>
        <a:lstStyle/>
        <a:p>
          <a:pPr latinLnBrk="1"/>
          <a:endParaRPr lang="ko-KR" altLang="en-US"/>
        </a:p>
      </dgm:t>
    </dgm:pt>
    <dgm:pt modelId="{B3091B29-67E0-4C01-9594-54221AB88528}" type="pres">
      <dgm:prSet presAssocID="{B5D92E2F-8AAB-4E12-8BDC-D6528AD98268}" presName="childText" presStyleLbl="bgAcc1" presStyleIdx="11" presStyleCnt="1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F073B91-A637-424B-B0AF-A0B821BBF5C7}" type="pres">
      <dgm:prSet presAssocID="{79E80A38-D570-416F-B4E4-3EA56E77F40D}" presName="root" presStyleCnt="0"/>
      <dgm:spPr/>
    </dgm:pt>
    <dgm:pt modelId="{ADC16C19-7CCA-49F5-BFF5-21E619D1FF4B}" type="pres">
      <dgm:prSet presAssocID="{79E80A38-D570-416F-B4E4-3EA56E77F40D}" presName="rootComposite" presStyleCnt="0"/>
      <dgm:spPr/>
    </dgm:pt>
    <dgm:pt modelId="{802238B6-3C15-4712-9964-B29140F0F0D0}" type="pres">
      <dgm:prSet presAssocID="{79E80A38-D570-416F-B4E4-3EA56E77F40D}" presName="rootText" presStyleLbl="node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839D2BC5-AAFD-4679-AF39-76A551EF4456}" type="pres">
      <dgm:prSet presAssocID="{79E80A38-D570-416F-B4E4-3EA56E77F40D}" presName="rootConnector" presStyleLbl="node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3AB2B6F7-AECF-4FB6-B364-EDB2EECBEAF7}" type="pres">
      <dgm:prSet presAssocID="{79E80A38-D570-416F-B4E4-3EA56E77F40D}" presName="childShape" presStyleCnt="0"/>
      <dgm:spPr/>
    </dgm:pt>
    <dgm:pt modelId="{0C987A65-4DA4-43DA-AF09-075AAA467A64}" type="pres">
      <dgm:prSet presAssocID="{A4DF4086-F291-4171-803E-2093DA9A687A}" presName="Name13" presStyleLbl="parChTrans1D2" presStyleIdx="12" presStyleCnt="18"/>
      <dgm:spPr/>
      <dgm:t>
        <a:bodyPr/>
        <a:lstStyle/>
        <a:p>
          <a:pPr latinLnBrk="1"/>
          <a:endParaRPr lang="ko-KR" altLang="en-US"/>
        </a:p>
      </dgm:t>
    </dgm:pt>
    <dgm:pt modelId="{38886F90-1D67-4403-A9D7-6DC200AA97A4}" type="pres">
      <dgm:prSet presAssocID="{CE0BBC67-9B8E-46C9-B031-801F2503A29B}" presName="childText" presStyleLbl="bgAcc1" presStyleIdx="12" presStyleCnt="1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426EBF6-D989-41DD-BEBE-122B9E95FD12}" type="pres">
      <dgm:prSet presAssocID="{3AABE194-12D5-4247-AB58-9E074B30674B}" presName="Name13" presStyleLbl="parChTrans1D2" presStyleIdx="13" presStyleCnt="18"/>
      <dgm:spPr/>
      <dgm:t>
        <a:bodyPr/>
        <a:lstStyle/>
        <a:p>
          <a:pPr latinLnBrk="1"/>
          <a:endParaRPr lang="ko-KR" altLang="en-US"/>
        </a:p>
      </dgm:t>
    </dgm:pt>
    <dgm:pt modelId="{3B9D0126-82A1-47B9-A26E-BB136A304960}" type="pres">
      <dgm:prSet presAssocID="{3BD6128A-625F-4048-9070-54FA3EC26497}" presName="childText" presStyleLbl="bgAcc1" presStyleIdx="13" presStyleCnt="1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DB45B6B-23BB-4A3E-95E5-945D8F4F88D9}" type="pres">
      <dgm:prSet presAssocID="{2CCF02D2-AD30-40E2-86C5-F3EF34CE6F95}" presName="Name13" presStyleLbl="parChTrans1D2" presStyleIdx="14" presStyleCnt="18"/>
      <dgm:spPr/>
      <dgm:t>
        <a:bodyPr/>
        <a:lstStyle/>
        <a:p>
          <a:pPr latinLnBrk="1"/>
          <a:endParaRPr lang="ko-KR" altLang="en-US"/>
        </a:p>
      </dgm:t>
    </dgm:pt>
    <dgm:pt modelId="{8A2D7248-2040-400A-91E1-E9F584BA566C}" type="pres">
      <dgm:prSet presAssocID="{0E843361-A4DB-4EAE-8926-1192FF7E8A70}" presName="childText" presStyleLbl="bgAcc1" presStyleIdx="14" presStyleCnt="1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298BF8E-E9F9-4E03-8D86-9C6081EBCB38}" type="pres">
      <dgm:prSet presAssocID="{D441E69A-81D7-4499-97DA-FED3B877FF91}" presName="Name13" presStyleLbl="parChTrans1D2" presStyleIdx="15" presStyleCnt="18"/>
      <dgm:spPr/>
      <dgm:t>
        <a:bodyPr/>
        <a:lstStyle/>
        <a:p>
          <a:pPr latinLnBrk="1"/>
          <a:endParaRPr lang="ko-KR" altLang="en-US"/>
        </a:p>
      </dgm:t>
    </dgm:pt>
    <dgm:pt modelId="{8D9FA24D-0C29-42AD-BB0C-B33F7345CF28}" type="pres">
      <dgm:prSet presAssocID="{3E96EB52-A924-4A82-978A-605985AAFB20}" presName="childText" presStyleLbl="bgAcc1" presStyleIdx="15" presStyleCnt="1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3A402AA-C69B-4D3E-9E54-6A3E99B9381E}" type="pres">
      <dgm:prSet presAssocID="{6719C861-8EDD-4B6E-9DEA-7B72CA9BFAA7}" presName="root" presStyleCnt="0"/>
      <dgm:spPr/>
    </dgm:pt>
    <dgm:pt modelId="{BD12A3C9-473A-40D1-B042-89F4290A03B6}" type="pres">
      <dgm:prSet presAssocID="{6719C861-8EDD-4B6E-9DEA-7B72CA9BFAA7}" presName="rootComposite" presStyleCnt="0"/>
      <dgm:spPr/>
    </dgm:pt>
    <dgm:pt modelId="{A78C3D02-20BF-4FAC-866E-4186B33817DD}" type="pres">
      <dgm:prSet presAssocID="{6719C861-8EDD-4B6E-9DEA-7B72CA9BFAA7}" presName="rootText" presStyleLbl="node1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BB9F2576-7336-48E9-9EEE-E8CD619A6C52}" type="pres">
      <dgm:prSet presAssocID="{6719C861-8EDD-4B6E-9DEA-7B72CA9BFAA7}" presName="rootConnector" presStyleLbl="node1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7E79C05A-165E-494D-AD79-7C76BC251505}" type="pres">
      <dgm:prSet presAssocID="{6719C861-8EDD-4B6E-9DEA-7B72CA9BFAA7}" presName="childShape" presStyleCnt="0"/>
      <dgm:spPr/>
    </dgm:pt>
    <dgm:pt modelId="{31125AFE-D38E-471D-949E-09E57B9E7524}" type="pres">
      <dgm:prSet presAssocID="{356CFE01-967C-4A82-9C0A-6919061D980E}" presName="Name13" presStyleLbl="parChTrans1D2" presStyleIdx="16" presStyleCnt="18"/>
      <dgm:spPr/>
      <dgm:t>
        <a:bodyPr/>
        <a:lstStyle/>
        <a:p>
          <a:pPr latinLnBrk="1"/>
          <a:endParaRPr lang="ko-KR" altLang="en-US"/>
        </a:p>
      </dgm:t>
    </dgm:pt>
    <dgm:pt modelId="{E1EE3023-B911-4C35-8DBE-D19D4C6FB62D}" type="pres">
      <dgm:prSet presAssocID="{DC5D53DB-7236-4486-9582-4F54DCAFB955}" presName="childText" presStyleLbl="bgAcc1" presStyleIdx="16" presStyleCnt="1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C3A2122-5F73-4B5B-96AC-C63B986931C2}" type="pres">
      <dgm:prSet presAssocID="{4B9B8A50-672C-457E-930F-3573C31D50F4}" presName="Name13" presStyleLbl="parChTrans1D2" presStyleIdx="17" presStyleCnt="18"/>
      <dgm:spPr/>
      <dgm:t>
        <a:bodyPr/>
        <a:lstStyle/>
        <a:p>
          <a:pPr latinLnBrk="1"/>
          <a:endParaRPr lang="ko-KR" altLang="en-US"/>
        </a:p>
      </dgm:t>
    </dgm:pt>
    <dgm:pt modelId="{1DA549B7-A015-4A78-A67A-E595AAD58984}" type="pres">
      <dgm:prSet presAssocID="{2EF79CB6-8F37-4142-8CCA-5304DA3F4405}" presName="childText" presStyleLbl="bgAcc1" presStyleIdx="17" presStyleCnt="1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0D73E514-994F-4C6E-8DD9-722CB0961B14}" type="presOf" srcId="{5F59D9D1-E029-4500-B846-D467786A88F6}" destId="{B1FFBC77-2E76-4E0F-9286-16941C638180}" srcOrd="0" destOrd="0" presId="urn:microsoft.com/office/officeart/2005/8/layout/hierarchy3"/>
    <dgm:cxn modelId="{0997C974-CD02-4BF2-8736-BB0E697D1A3A}" type="presOf" srcId="{FCF67739-8BB8-4961-BC87-E085D7A21A60}" destId="{573A6A29-FE44-4C26-8455-A907A987E386}" srcOrd="0" destOrd="0" presId="urn:microsoft.com/office/officeart/2005/8/layout/hierarchy3"/>
    <dgm:cxn modelId="{86ED7EAB-B775-4535-B105-BFBA26D2735D}" srcId="{6719C861-8EDD-4B6E-9DEA-7B72CA9BFAA7}" destId="{2EF79CB6-8F37-4142-8CCA-5304DA3F4405}" srcOrd="1" destOrd="0" parTransId="{4B9B8A50-672C-457E-930F-3573C31D50F4}" sibTransId="{FAC7519D-4138-407A-96F1-EA432E4A2E0D}"/>
    <dgm:cxn modelId="{366052CB-42C5-42A9-8EE4-4229AF9BA4F4}" type="presOf" srcId="{68D2F270-8D6C-482A-9217-47E92DF6CB38}" destId="{B09E363C-2110-47C3-B85E-06CC12067BEC}" srcOrd="0" destOrd="0" presId="urn:microsoft.com/office/officeart/2005/8/layout/hierarchy3"/>
    <dgm:cxn modelId="{A2FFC570-96A9-416D-866B-4226B2C216E5}" srcId="{79E80A38-D570-416F-B4E4-3EA56E77F40D}" destId="{3E96EB52-A924-4A82-978A-605985AAFB20}" srcOrd="3" destOrd="0" parTransId="{D441E69A-81D7-4499-97DA-FED3B877FF91}" sibTransId="{E46E1BBF-3865-46CF-AEC7-C822F61F818C}"/>
    <dgm:cxn modelId="{47BAA210-75D1-48B9-9C45-0161BA7B78A8}" type="presOf" srcId="{6719C861-8EDD-4B6E-9DEA-7B72CA9BFAA7}" destId="{A78C3D02-20BF-4FAC-866E-4186B33817DD}" srcOrd="0" destOrd="0" presId="urn:microsoft.com/office/officeart/2005/8/layout/hierarchy3"/>
    <dgm:cxn modelId="{9969F631-866D-4F2E-802D-E45EE5A5DBD9}" type="presOf" srcId="{45CF6D0D-56BB-457F-931F-9D9844D83D2D}" destId="{F8719934-9BC5-4549-918A-FB70296DB36C}" srcOrd="0" destOrd="0" presId="urn:microsoft.com/office/officeart/2005/8/layout/hierarchy3"/>
    <dgm:cxn modelId="{7EB9DEBD-D751-4CDD-B163-82FDF8D44D45}" type="presOf" srcId="{7034C1B8-188B-4AA0-9854-65C7C34E75A6}" destId="{C1CDE273-48C7-48E3-A1D7-66B0289F13FF}" srcOrd="0" destOrd="0" presId="urn:microsoft.com/office/officeart/2005/8/layout/hierarchy3"/>
    <dgm:cxn modelId="{EACA137A-B546-454C-A684-3358C609EAB6}" type="presOf" srcId="{D73D5744-D98D-4391-AE50-1C001FD712D1}" destId="{BFCAD0CA-9EBF-4D18-9980-E05A5F0F8C62}" srcOrd="1" destOrd="0" presId="urn:microsoft.com/office/officeart/2005/8/layout/hierarchy3"/>
    <dgm:cxn modelId="{072263FF-9E24-4AC4-86E3-198A09A1CD95}" type="presOf" srcId="{79E80A38-D570-416F-B4E4-3EA56E77F40D}" destId="{839D2BC5-AAFD-4679-AF39-76A551EF4456}" srcOrd="1" destOrd="0" presId="urn:microsoft.com/office/officeart/2005/8/layout/hierarchy3"/>
    <dgm:cxn modelId="{CDC98675-C546-4DC1-B03F-42ABE5A899F4}" type="presOf" srcId="{01479029-7C85-4C0A-8B17-04A29B82C5EC}" destId="{5DC1D8CD-E26D-4CA0-9BE3-769AD5E66345}" srcOrd="0" destOrd="0" presId="urn:microsoft.com/office/officeart/2005/8/layout/hierarchy3"/>
    <dgm:cxn modelId="{0FE044A7-85FF-43EE-A3BB-7D6660935CFA}" type="presOf" srcId="{3AABE194-12D5-4247-AB58-9E074B30674B}" destId="{1426EBF6-D989-41DD-BEBE-122B9E95FD12}" srcOrd="0" destOrd="0" presId="urn:microsoft.com/office/officeart/2005/8/layout/hierarchy3"/>
    <dgm:cxn modelId="{2A76E568-AD85-44A8-9702-9D6504CD260E}" srcId="{45CF6D0D-56BB-457F-931F-9D9844D83D2D}" destId="{1E362E24-0E72-4562-B6AF-488BFF9CC46D}" srcOrd="2" destOrd="0" parTransId="{9CD86CEF-4FB7-4CE5-9612-E627E832CBED}" sibTransId="{7922ECED-BAFF-4655-A319-0478269B1F52}"/>
    <dgm:cxn modelId="{F3F230F9-115F-4C41-BC97-08BB37E610C1}" type="presOf" srcId="{D73D5744-D98D-4391-AE50-1C001FD712D1}" destId="{209919EE-C453-464B-BB7E-906E51285B55}" srcOrd="0" destOrd="0" presId="urn:microsoft.com/office/officeart/2005/8/layout/hierarchy3"/>
    <dgm:cxn modelId="{AFACE2CA-6692-4451-86E0-0C254CD5B3E5}" srcId="{F4F8E90B-7708-4270-8203-0A33D9172849}" destId="{8A3BA6B5-0170-4D0C-819A-525E7F37E16A}" srcOrd="5" destOrd="0" parTransId="{8D7BB0B5-3DEB-4688-9DEC-CADB21D2E236}" sibTransId="{417A0B2C-9FC6-47C6-9851-B32BAFC68DC0}"/>
    <dgm:cxn modelId="{CA8680EB-981C-4985-8B1C-FE34E3B0B2EF}" srcId="{F4F8E90B-7708-4270-8203-0A33D9172849}" destId="{A126BEE6-995C-44F0-AD56-C6484A877675}" srcOrd="2" destOrd="0" parTransId="{8E600B67-5DBB-4C87-A236-91BB279FEFC1}" sibTransId="{F1A1FFB9-5EE7-428F-B4F5-977FEAEC3055}"/>
    <dgm:cxn modelId="{B4DEA405-A379-4F2C-9538-C537019DC0BB}" type="presOf" srcId="{8E600B67-5DBB-4C87-A236-91BB279FEFC1}" destId="{8402167D-F6F3-43F6-A77F-559C837D8D0B}" srcOrd="0" destOrd="0" presId="urn:microsoft.com/office/officeart/2005/8/layout/hierarchy3"/>
    <dgm:cxn modelId="{F0C9AD8C-23EF-4039-A7E0-8FE435150597}" type="presOf" srcId="{D0F6D6C5-5939-4E45-8803-DF4C1C20C3FE}" destId="{882D2572-E822-4E84-8896-995CB6CFF689}" srcOrd="0" destOrd="0" presId="urn:microsoft.com/office/officeart/2005/8/layout/hierarchy3"/>
    <dgm:cxn modelId="{2D33B13A-94D9-4BC1-9522-88A05E2AD636}" type="presOf" srcId="{B35CC8BC-499B-477D-B92E-91B4506FEEB2}" destId="{EB1AC533-5B63-4D5B-A602-6FA3AB82B150}" srcOrd="0" destOrd="0" presId="urn:microsoft.com/office/officeart/2005/8/layout/hierarchy3"/>
    <dgm:cxn modelId="{11838868-D069-471D-9C1D-A6C6BCA737BD}" type="presOf" srcId="{1E362E24-0E72-4562-B6AF-488BFF9CC46D}" destId="{5EE414BA-856A-4970-800A-3A9FE81C78AE}" srcOrd="1" destOrd="0" presId="urn:microsoft.com/office/officeart/2005/8/layout/hierarchy3"/>
    <dgm:cxn modelId="{AE6F94D3-6856-4A7C-98E4-5ECC38FC0448}" srcId="{D73D5744-D98D-4391-AE50-1C001FD712D1}" destId="{FCF67739-8BB8-4961-BC87-E085D7A21A60}" srcOrd="0" destOrd="0" parTransId="{7034C1B8-188B-4AA0-9854-65C7C34E75A6}" sibTransId="{232C057F-F711-47A3-A61C-F02DCADFB354}"/>
    <dgm:cxn modelId="{3C47AE38-B6B7-4254-8CA3-FBDDC3EF7B6D}" type="presOf" srcId="{0E843361-A4DB-4EAE-8926-1192FF7E8A70}" destId="{8A2D7248-2040-400A-91E1-E9F584BA566C}" srcOrd="0" destOrd="0" presId="urn:microsoft.com/office/officeart/2005/8/layout/hierarchy3"/>
    <dgm:cxn modelId="{7773A51D-4AF4-41EC-8BEC-34BEAEB5944E}" srcId="{D73D5744-D98D-4391-AE50-1C001FD712D1}" destId="{EA7AA8F6-304D-45BA-A0F4-BE91744484E2}" srcOrd="2" destOrd="0" parTransId="{CDECA91F-90BC-412B-A33F-30736F1F3E5C}" sibTransId="{CC5450EF-57B9-4084-8CFA-B3A529373702}"/>
    <dgm:cxn modelId="{39DE45B9-E9B0-4D4E-BB3A-DF5076BA5BF6}" type="presOf" srcId="{DC5D53DB-7236-4486-9582-4F54DCAFB955}" destId="{E1EE3023-B911-4C35-8DBE-D19D4C6FB62D}" srcOrd="0" destOrd="0" presId="urn:microsoft.com/office/officeart/2005/8/layout/hierarchy3"/>
    <dgm:cxn modelId="{4F97C457-6421-4586-AFFA-011A29142550}" type="presOf" srcId="{2EF79CB6-8F37-4142-8CCA-5304DA3F4405}" destId="{1DA549B7-A015-4A78-A67A-E595AAD58984}" srcOrd="0" destOrd="0" presId="urn:microsoft.com/office/officeart/2005/8/layout/hierarchy3"/>
    <dgm:cxn modelId="{CCB256ED-62C7-4A6A-A0D2-BAE2EDF5AFD1}" type="presOf" srcId="{0EB7F4B6-603C-48B9-9956-A550416352FD}" destId="{DAE73258-03BC-4888-A83D-EA3C63BC32A6}" srcOrd="0" destOrd="0" presId="urn:microsoft.com/office/officeart/2005/8/layout/hierarchy3"/>
    <dgm:cxn modelId="{62124DC4-5D4F-4F31-9476-5EA269BC1850}" srcId="{D73D5744-D98D-4391-AE50-1C001FD712D1}" destId="{06033CDD-A3F7-4A5D-935B-CB4856FDFB25}" srcOrd="1" destOrd="0" parTransId="{68D2F270-8D6C-482A-9217-47E92DF6CB38}" sibTransId="{0AB8FC61-E9EF-43F5-922E-65C7A2B2D924}"/>
    <dgm:cxn modelId="{57EB96A4-ED8E-475E-9033-258994D7C5C9}" type="presOf" srcId="{79E80A38-D570-416F-B4E4-3EA56E77F40D}" destId="{802238B6-3C15-4712-9964-B29140F0F0D0}" srcOrd="0" destOrd="0" presId="urn:microsoft.com/office/officeart/2005/8/layout/hierarchy3"/>
    <dgm:cxn modelId="{F494BE7C-9FD3-4DB4-BF5E-5589BA72FE43}" type="presOf" srcId="{8A3BA6B5-0170-4D0C-819A-525E7F37E16A}" destId="{8A91931F-F8DC-4135-982D-AA2C59CD60AE}" srcOrd="0" destOrd="0" presId="urn:microsoft.com/office/officeart/2005/8/layout/hierarchy3"/>
    <dgm:cxn modelId="{00ABE15D-1834-4DCF-ACCF-56AF95218AE9}" type="presOf" srcId="{A4DF4086-F291-4171-803E-2093DA9A687A}" destId="{0C987A65-4DA4-43DA-AF09-075AAA467A64}" srcOrd="0" destOrd="0" presId="urn:microsoft.com/office/officeart/2005/8/layout/hierarchy3"/>
    <dgm:cxn modelId="{79E0BCAE-12BC-484B-8EB0-B43AEA5CDBFF}" type="presOf" srcId="{8D7BB0B5-3DEB-4688-9DEC-CADB21D2E236}" destId="{3BF7D22E-0ED9-4BAD-B02E-1165A7B69C71}" srcOrd="0" destOrd="0" presId="urn:microsoft.com/office/officeart/2005/8/layout/hierarchy3"/>
    <dgm:cxn modelId="{05205BA9-8FC5-4703-B20A-ABD6249370B6}" srcId="{79E80A38-D570-416F-B4E4-3EA56E77F40D}" destId="{CE0BBC67-9B8E-46C9-B031-801F2503A29B}" srcOrd="0" destOrd="0" parTransId="{A4DF4086-F291-4171-803E-2093DA9A687A}" sibTransId="{45307EBB-FC61-4196-B712-0A2967468BFC}"/>
    <dgm:cxn modelId="{9A8BB78E-5FAB-413C-BEE1-3E38250F46AF}" srcId="{1E362E24-0E72-4562-B6AF-488BFF9CC46D}" destId="{0EB7F4B6-603C-48B9-9956-A550416352FD}" srcOrd="0" destOrd="0" parTransId="{FD2C56AB-9AD8-414E-A35F-83A5C2F0E31A}" sibTransId="{781E5FA1-E45F-4F0A-90EB-6E0937F7939A}"/>
    <dgm:cxn modelId="{A35DB17D-3590-477A-81C5-85AA644338E4}" type="presOf" srcId="{1EAA39AD-54D6-4DEF-BB37-1FD0B4D5E354}" destId="{61F3BEE3-1371-4C59-AB84-A167816B80A0}" srcOrd="0" destOrd="0" presId="urn:microsoft.com/office/officeart/2005/8/layout/hierarchy3"/>
    <dgm:cxn modelId="{AB7B89B5-3828-4378-99E8-4B9C98D42FB7}" type="presOf" srcId="{3BD6128A-625F-4048-9070-54FA3EC26497}" destId="{3B9D0126-82A1-47B9-A26E-BB136A304960}" srcOrd="0" destOrd="0" presId="urn:microsoft.com/office/officeart/2005/8/layout/hierarchy3"/>
    <dgm:cxn modelId="{68DFA489-5EDE-4E64-9D07-B7566406885F}" type="presOf" srcId="{D441E69A-81D7-4499-97DA-FED3B877FF91}" destId="{5298BF8E-E9F9-4E03-8D86-9C6081EBCB38}" srcOrd="0" destOrd="0" presId="urn:microsoft.com/office/officeart/2005/8/layout/hierarchy3"/>
    <dgm:cxn modelId="{847AEE0B-BFBA-4344-A2C4-D0F3F3B65D03}" type="presOf" srcId="{1E362E24-0E72-4562-B6AF-488BFF9CC46D}" destId="{FD21259A-2CCC-4BB6-97BF-EF2CBCAE9740}" srcOrd="0" destOrd="0" presId="urn:microsoft.com/office/officeart/2005/8/layout/hierarchy3"/>
    <dgm:cxn modelId="{E67FD77A-9116-4AF1-AC30-2EF99C48226B}" type="presOf" srcId="{EA7AA8F6-304D-45BA-A0F4-BE91744484E2}" destId="{80AA6FC9-B73E-4829-AE46-D473ED956C47}" srcOrd="0" destOrd="0" presId="urn:microsoft.com/office/officeart/2005/8/layout/hierarchy3"/>
    <dgm:cxn modelId="{23902E73-935B-424D-A5EC-3AEA59F82E4A}" srcId="{45CF6D0D-56BB-457F-931F-9D9844D83D2D}" destId="{D73D5744-D98D-4391-AE50-1C001FD712D1}" srcOrd="1" destOrd="0" parTransId="{031947E0-7317-4256-B77E-9281F85D92F8}" sibTransId="{E7438590-0153-4F60-B5FE-A518952F3646}"/>
    <dgm:cxn modelId="{D3E9F92A-24AA-443A-BFAF-392BCB958DEC}" srcId="{45CF6D0D-56BB-457F-931F-9D9844D83D2D}" destId="{6719C861-8EDD-4B6E-9DEA-7B72CA9BFAA7}" srcOrd="4" destOrd="0" parTransId="{3E7F4575-5289-46DE-BC57-0CD6AF00F42F}" sibTransId="{D3CF658B-E61C-472F-BDDB-10DF6AD5983B}"/>
    <dgm:cxn modelId="{512C8068-516C-4FC0-8B8C-07BB649504AB}" srcId="{F4F8E90B-7708-4270-8203-0A33D9172849}" destId="{D0F6D6C5-5939-4E45-8803-DF4C1C20C3FE}" srcOrd="4" destOrd="0" parTransId="{71DB9C7E-9103-44E0-BD05-5C1EFBF49F77}" sibTransId="{695F8D97-9E82-43C4-9088-7773346C4DBF}"/>
    <dgm:cxn modelId="{068DFE75-9BC1-40C2-B9CE-19FC7CC2CD78}" type="presOf" srcId="{9604561A-1E2F-458E-9B9D-147273DC085A}" destId="{954566DE-384E-44AC-9556-10D84B7237DA}" srcOrd="0" destOrd="0" presId="urn:microsoft.com/office/officeart/2005/8/layout/hierarchy3"/>
    <dgm:cxn modelId="{8BC4FD0D-53F7-4CE2-8745-42C652653130}" type="presOf" srcId="{71DB9C7E-9103-44E0-BD05-5C1EFBF49F77}" destId="{F57BC092-DA3D-4488-B571-D25FC50003CD}" srcOrd="0" destOrd="0" presId="urn:microsoft.com/office/officeart/2005/8/layout/hierarchy3"/>
    <dgm:cxn modelId="{DB50D934-8B15-4F9D-97C1-78FAFEDA070E}" srcId="{79E80A38-D570-416F-B4E4-3EA56E77F40D}" destId="{3BD6128A-625F-4048-9070-54FA3EC26497}" srcOrd="1" destOrd="0" parTransId="{3AABE194-12D5-4247-AB58-9E074B30674B}" sibTransId="{C83FB1B4-A2CD-45B1-A281-46D66D2FD9BA}"/>
    <dgm:cxn modelId="{49A8EC0F-9CF4-4DEF-BDA7-8F58E63DE9F2}" type="presOf" srcId="{FD2C56AB-9AD8-414E-A35F-83A5C2F0E31A}" destId="{0F88CDC1-B09C-4CBD-B9E8-A514E73E46EA}" srcOrd="0" destOrd="0" presId="urn:microsoft.com/office/officeart/2005/8/layout/hierarchy3"/>
    <dgm:cxn modelId="{22A1D8EC-98AC-4CC4-ADB3-7A6C37757E1D}" type="presOf" srcId="{83029D2F-63AC-4522-9A43-73D700FF6911}" destId="{736345F3-21CE-4A6C-A730-D6BCDA73FAAA}" srcOrd="0" destOrd="0" presId="urn:microsoft.com/office/officeart/2005/8/layout/hierarchy3"/>
    <dgm:cxn modelId="{F41B2198-7CEF-4D8B-9A32-8023FA9B0A3B}" srcId="{F4F8E90B-7708-4270-8203-0A33D9172849}" destId="{9604561A-1E2F-458E-9B9D-147273DC085A}" srcOrd="6" destOrd="0" parTransId="{1EAA39AD-54D6-4DEF-BB37-1FD0B4D5E354}" sibTransId="{5D3CD29D-0FFF-492E-A030-558A626AB481}"/>
    <dgm:cxn modelId="{79F3B08F-2D73-4608-9CBA-B1DE2FA288CD}" type="presOf" srcId="{0F22D4CB-9DCF-49C8-97F8-6C694D91BA81}" destId="{7ECCCFF4-CE6E-47BB-9EFA-6B90BAF6FD0D}" srcOrd="0" destOrd="0" presId="urn:microsoft.com/office/officeart/2005/8/layout/hierarchy3"/>
    <dgm:cxn modelId="{68579FBE-EBE0-4F09-812E-6AAB50178AFF}" type="presOf" srcId="{3E96EB52-A924-4A82-978A-605985AAFB20}" destId="{8D9FA24D-0C29-42AD-BB0C-B33F7345CF28}" srcOrd="0" destOrd="0" presId="urn:microsoft.com/office/officeart/2005/8/layout/hierarchy3"/>
    <dgm:cxn modelId="{AC129144-3143-404D-A4E6-E7505C9BD89A}" type="presOf" srcId="{2CCF02D2-AD30-40E2-86C5-F3EF34CE6F95}" destId="{CDB45B6B-23BB-4A3E-95E5-945D8F4F88D9}" srcOrd="0" destOrd="0" presId="urn:microsoft.com/office/officeart/2005/8/layout/hierarchy3"/>
    <dgm:cxn modelId="{8262EA40-5442-45DF-981C-37FD3FE9422D}" type="presOf" srcId="{4B9B8A50-672C-457E-930F-3573C31D50F4}" destId="{8C3A2122-5F73-4B5B-96AC-C63B986931C2}" srcOrd="0" destOrd="0" presId="urn:microsoft.com/office/officeart/2005/8/layout/hierarchy3"/>
    <dgm:cxn modelId="{7F0CA290-0F56-4344-873F-91B2CD97BD55}" srcId="{79E80A38-D570-416F-B4E4-3EA56E77F40D}" destId="{0E843361-A4DB-4EAE-8926-1192FF7E8A70}" srcOrd="2" destOrd="0" parTransId="{2CCF02D2-AD30-40E2-86C5-F3EF34CE6F95}" sibTransId="{68892E8C-C093-4B99-8BA2-B6B5E1A3328E}"/>
    <dgm:cxn modelId="{878DF315-8AC9-4FD2-87F7-0A84D922B48C}" srcId="{45CF6D0D-56BB-457F-931F-9D9844D83D2D}" destId="{F4F8E90B-7708-4270-8203-0A33D9172849}" srcOrd="0" destOrd="0" parTransId="{D51AD504-59E2-4C23-A6E5-D979C7623D30}" sibTransId="{1FF5995B-11E4-4CCE-A05F-BD9548A4B78D}"/>
    <dgm:cxn modelId="{367FB2C9-9604-4F79-B157-EF5FEFAD53E7}" type="presOf" srcId="{A126BEE6-995C-44F0-AD56-C6484A877675}" destId="{2FA3E943-4D75-40D9-B2AB-75C7D09C7096}" srcOrd="0" destOrd="0" presId="urn:microsoft.com/office/officeart/2005/8/layout/hierarchy3"/>
    <dgm:cxn modelId="{C66DEF9C-B991-42DB-82D6-3213573E1D00}" srcId="{F4F8E90B-7708-4270-8203-0A33D9172849}" destId="{F2B6370F-B8AB-43C7-8F79-03F24F4F7A10}" srcOrd="1" destOrd="0" parTransId="{5F59D9D1-E029-4500-B846-D467786A88F6}" sibTransId="{4022DD06-46DD-4D07-B548-C20563816745}"/>
    <dgm:cxn modelId="{B11A67F6-8ECD-46CE-A911-655BDC1FE96B}" type="presOf" srcId="{B5D92E2F-8AAB-4E12-8BDC-D6528AD98268}" destId="{B3091B29-67E0-4C01-9594-54221AB88528}" srcOrd="0" destOrd="0" presId="urn:microsoft.com/office/officeart/2005/8/layout/hierarchy3"/>
    <dgm:cxn modelId="{1841AE5C-A9E9-42EA-B67C-A43F9C403A01}" type="presOf" srcId="{356CFE01-967C-4A82-9C0A-6919061D980E}" destId="{31125AFE-D38E-471D-949E-09E57B9E7524}" srcOrd="0" destOrd="0" presId="urn:microsoft.com/office/officeart/2005/8/layout/hierarchy3"/>
    <dgm:cxn modelId="{FE1C5B98-E26F-4899-AAD8-EEF32C180EA0}" type="presOf" srcId="{F4F8E90B-7708-4270-8203-0A33D9172849}" destId="{2A4A8B00-7422-4169-BC39-D4A1626413D4}" srcOrd="0" destOrd="0" presId="urn:microsoft.com/office/officeart/2005/8/layout/hierarchy3"/>
    <dgm:cxn modelId="{9D77FAB0-D49E-4BBE-A380-7A74838CE6EF}" type="presOf" srcId="{CE0BBC67-9B8E-46C9-B031-801F2503A29B}" destId="{38886F90-1D67-4403-A9D7-6DC200AA97A4}" srcOrd="0" destOrd="0" presId="urn:microsoft.com/office/officeart/2005/8/layout/hierarchy3"/>
    <dgm:cxn modelId="{A12E2345-36A2-4F7A-97C7-13754C96469B}" type="presOf" srcId="{CDECA91F-90BC-412B-A33F-30736F1F3E5C}" destId="{23BC30F4-7356-4ABF-9632-422140CD1835}" srcOrd="0" destOrd="0" presId="urn:microsoft.com/office/officeart/2005/8/layout/hierarchy3"/>
    <dgm:cxn modelId="{2C0E8DEE-11D6-480F-9295-FCB2B06033DD}" srcId="{6719C861-8EDD-4B6E-9DEA-7B72CA9BFAA7}" destId="{DC5D53DB-7236-4486-9582-4F54DCAFB955}" srcOrd="0" destOrd="0" parTransId="{356CFE01-967C-4A82-9C0A-6919061D980E}" sibTransId="{65817090-55E7-446C-B3AC-F859EF8F0EBB}"/>
    <dgm:cxn modelId="{1E644EA6-9646-4DCB-967F-49A944137B81}" srcId="{F4F8E90B-7708-4270-8203-0A33D9172849}" destId="{83029D2F-63AC-4522-9A43-73D700FF6911}" srcOrd="3" destOrd="0" parTransId="{01479029-7C85-4C0A-8B17-04A29B82C5EC}" sibTransId="{1F71EC2C-7F12-480A-80D9-51737B3DFF26}"/>
    <dgm:cxn modelId="{4D8D50C7-C491-4831-9487-15DC7082BF57}" type="presOf" srcId="{F2B6370F-B8AB-43C7-8F79-03F24F4F7A10}" destId="{00FCB5F2-8016-4851-9BF2-619688349094}" srcOrd="0" destOrd="0" presId="urn:microsoft.com/office/officeart/2005/8/layout/hierarchy3"/>
    <dgm:cxn modelId="{DFED2BF1-0175-494B-8C20-EFD874E8835F}" srcId="{45CF6D0D-56BB-457F-931F-9D9844D83D2D}" destId="{79E80A38-D570-416F-B4E4-3EA56E77F40D}" srcOrd="3" destOrd="0" parTransId="{A34B70A3-43CE-4C24-ABF1-E07B42C4FEAC}" sibTransId="{2C1CA588-2560-4295-9D55-3D9A37BE5540}"/>
    <dgm:cxn modelId="{CFB75B73-A841-430A-AF8B-8D1EA9E8E25E}" type="presOf" srcId="{CC440ED3-B668-4C2A-B10B-58CA8181ECA3}" destId="{4CFFD524-6BAF-4E30-99FF-A6BD184064EA}" srcOrd="0" destOrd="0" presId="urn:microsoft.com/office/officeart/2005/8/layout/hierarchy3"/>
    <dgm:cxn modelId="{3867D189-FA14-4BE5-B5BC-088303387AE3}" srcId="{F4F8E90B-7708-4270-8203-0A33D9172849}" destId="{B35CC8BC-499B-477D-B92E-91B4506FEEB2}" srcOrd="0" destOrd="0" parTransId="{0F22D4CB-9DCF-49C8-97F8-6C694D91BA81}" sibTransId="{96439F9B-07A4-4853-A0F9-228DA5685CC8}"/>
    <dgm:cxn modelId="{513597DF-1761-4CE2-A22B-2968CEB69D27}" type="presOf" srcId="{F4F8E90B-7708-4270-8203-0A33D9172849}" destId="{DA15A1A7-E051-47D8-9CDE-691800850CE3}" srcOrd="1" destOrd="0" presId="urn:microsoft.com/office/officeart/2005/8/layout/hierarchy3"/>
    <dgm:cxn modelId="{FB9D5DBE-D98A-48ED-AACD-FBCBA232E3FB}" srcId="{1E362E24-0E72-4562-B6AF-488BFF9CC46D}" destId="{B5D92E2F-8AAB-4E12-8BDC-D6528AD98268}" srcOrd="1" destOrd="0" parTransId="{CC440ED3-B668-4C2A-B10B-58CA8181ECA3}" sibTransId="{152CC554-D709-4FBC-B214-C4EC9ACB2080}"/>
    <dgm:cxn modelId="{9F5EE20E-44BE-4E12-92CE-AE291DBA555B}" type="presOf" srcId="{06033CDD-A3F7-4A5D-935B-CB4856FDFB25}" destId="{282EDC09-733C-40FF-9FE1-5513E6D872DD}" srcOrd="0" destOrd="0" presId="urn:microsoft.com/office/officeart/2005/8/layout/hierarchy3"/>
    <dgm:cxn modelId="{F8309838-C815-48BE-A356-F1D288908E81}" type="presOf" srcId="{6719C861-8EDD-4B6E-9DEA-7B72CA9BFAA7}" destId="{BB9F2576-7336-48E9-9EEE-E8CD619A6C52}" srcOrd="1" destOrd="0" presId="urn:microsoft.com/office/officeart/2005/8/layout/hierarchy3"/>
    <dgm:cxn modelId="{3881BAA7-E518-42F4-8D9C-50C46B4835A4}" type="presParOf" srcId="{F8719934-9BC5-4549-918A-FB70296DB36C}" destId="{BC6AA647-C3C7-4525-B9CB-EE992A07BC4E}" srcOrd="0" destOrd="0" presId="urn:microsoft.com/office/officeart/2005/8/layout/hierarchy3"/>
    <dgm:cxn modelId="{725064BC-A44E-4315-8248-AAA065BA2FC6}" type="presParOf" srcId="{BC6AA647-C3C7-4525-B9CB-EE992A07BC4E}" destId="{A6BD9221-BFEF-475F-B6B2-B6563F38AED6}" srcOrd="0" destOrd="0" presId="urn:microsoft.com/office/officeart/2005/8/layout/hierarchy3"/>
    <dgm:cxn modelId="{EE4C386E-9FD5-4CA9-9379-70FECB3742A8}" type="presParOf" srcId="{A6BD9221-BFEF-475F-B6B2-B6563F38AED6}" destId="{2A4A8B00-7422-4169-BC39-D4A1626413D4}" srcOrd="0" destOrd="0" presId="urn:microsoft.com/office/officeart/2005/8/layout/hierarchy3"/>
    <dgm:cxn modelId="{2F601F6F-9215-4905-BFFC-B4175CAE76FC}" type="presParOf" srcId="{A6BD9221-BFEF-475F-B6B2-B6563F38AED6}" destId="{DA15A1A7-E051-47D8-9CDE-691800850CE3}" srcOrd="1" destOrd="0" presId="urn:microsoft.com/office/officeart/2005/8/layout/hierarchy3"/>
    <dgm:cxn modelId="{64866610-6A24-4445-9257-5B3493D01FE1}" type="presParOf" srcId="{BC6AA647-C3C7-4525-B9CB-EE992A07BC4E}" destId="{31CD124F-6B5A-48F7-9992-F9C7AD815B6A}" srcOrd="1" destOrd="0" presId="urn:microsoft.com/office/officeart/2005/8/layout/hierarchy3"/>
    <dgm:cxn modelId="{C32A6AC9-8206-4B81-AA78-963708BA6FB7}" type="presParOf" srcId="{31CD124F-6B5A-48F7-9992-F9C7AD815B6A}" destId="{7ECCCFF4-CE6E-47BB-9EFA-6B90BAF6FD0D}" srcOrd="0" destOrd="0" presId="urn:microsoft.com/office/officeart/2005/8/layout/hierarchy3"/>
    <dgm:cxn modelId="{61015B0F-6E65-4EA3-8D2B-87BED0F73E40}" type="presParOf" srcId="{31CD124F-6B5A-48F7-9992-F9C7AD815B6A}" destId="{EB1AC533-5B63-4D5B-A602-6FA3AB82B150}" srcOrd="1" destOrd="0" presId="urn:microsoft.com/office/officeart/2005/8/layout/hierarchy3"/>
    <dgm:cxn modelId="{52AA6070-8ED9-4426-B000-8B86FF860F91}" type="presParOf" srcId="{31CD124F-6B5A-48F7-9992-F9C7AD815B6A}" destId="{B1FFBC77-2E76-4E0F-9286-16941C638180}" srcOrd="2" destOrd="0" presId="urn:microsoft.com/office/officeart/2005/8/layout/hierarchy3"/>
    <dgm:cxn modelId="{57855976-EEB0-43E5-8AB6-2A25FF78A8FE}" type="presParOf" srcId="{31CD124F-6B5A-48F7-9992-F9C7AD815B6A}" destId="{00FCB5F2-8016-4851-9BF2-619688349094}" srcOrd="3" destOrd="0" presId="urn:microsoft.com/office/officeart/2005/8/layout/hierarchy3"/>
    <dgm:cxn modelId="{F5BCBB79-DEE1-423E-89E8-196EF3149E57}" type="presParOf" srcId="{31CD124F-6B5A-48F7-9992-F9C7AD815B6A}" destId="{8402167D-F6F3-43F6-A77F-559C837D8D0B}" srcOrd="4" destOrd="0" presId="urn:microsoft.com/office/officeart/2005/8/layout/hierarchy3"/>
    <dgm:cxn modelId="{8DBFDB1B-D1AC-472F-9398-3DADD25A7A38}" type="presParOf" srcId="{31CD124F-6B5A-48F7-9992-F9C7AD815B6A}" destId="{2FA3E943-4D75-40D9-B2AB-75C7D09C7096}" srcOrd="5" destOrd="0" presId="urn:microsoft.com/office/officeart/2005/8/layout/hierarchy3"/>
    <dgm:cxn modelId="{B9B8BDDD-B1F8-4691-A57A-8B6E1B707681}" type="presParOf" srcId="{31CD124F-6B5A-48F7-9992-F9C7AD815B6A}" destId="{5DC1D8CD-E26D-4CA0-9BE3-769AD5E66345}" srcOrd="6" destOrd="0" presId="urn:microsoft.com/office/officeart/2005/8/layout/hierarchy3"/>
    <dgm:cxn modelId="{82B921B3-6332-4FA1-BB57-4EB7E4F965A0}" type="presParOf" srcId="{31CD124F-6B5A-48F7-9992-F9C7AD815B6A}" destId="{736345F3-21CE-4A6C-A730-D6BCDA73FAAA}" srcOrd="7" destOrd="0" presId="urn:microsoft.com/office/officeart/2005/8/layout/hierarchy3"/>
    <dgm:cxn modelId="{55590373-FF21-4963-BD73-006750D6CD18}" type="presParOf" srcId="{31CD124F-6B5A-48F7-9992-F9C7AD815B6A}" destId="{F57BC092-DA3D-4488-B571-D25FC50003CD}" srcOrd="8" destOrd="0" presId="urn:microsoft.com/office/officeart/2005/8/layout/hierarchy3"/>
    <dgm:cxn modelId="{69D26BF1-B329-488B-848D-EB49E3CA9D35}" type="presParOf" srcId="{31CD124F-6B5A-48F7-9992-F9C7AD815B6A}" destId="{882D2572-E822-4E84-8896-995CB6CFF689}" srcOrd="9" destOrd="0" presId="urn:microsoft.com/office/officeart/2005/8/layout/hierarchy3"/>
    <dgm:cxn modelId="{C47A8AC6-3EB0-4DE4-B03A-245C89775368}" type="presParOf" srcId="{31CD124F-6B5A-48F7-9992-F9C7AD815B6A}" destId="{3BF7D22E-0ED9-4BAD-B02E-1165A7B69C71}" srcOrd="10" destOrd="0" presId="urn:microsoft.com/office/officeart/2005/8/layout/hierarchy3"/>
    <dgm:cxn modelId="{3FC74617-E1BA-4913-99AA-E4056CF92493}" type="presParOf" srcId="{31CD124F-6B5A-48F7-9992-F9C7AD815B6A}" destId="{8A91931F-F8DC-4135-982D-AA2C59CD60AE}" srcOrd="11" destOrd="0" presId="urn:microsoft.com/office/officeart/2005/8/layout/hierarchy3"/>
    <dgm:cxn modelId="{94C0FC1C-DAF4-40A7-9EC8-98CC526BAD83}" type="presParOf" srcId="{31CD124F-6B5A-48F7-9992-F9C7AD815B6A}" destId="{61F3BEE3-1371-4C59-AB84-A167816B80A0}" srcOrd="12" destOrd="0" presId="urn:microsoft.com/office/officeart/2005/8/layout/hierarchy3"/>
    <dgm:cxn modelId="{2D2716F7-8AF9-478F-AE5C-183A0218C112}" type="presParOf" srcId="{31CD124F-6B5A-48F7-9992-F9C7AD815B6A}" destId="{954566DE-384E-44AC-9556-10D84B7237DA}" srcOrd="13" destOrd="0" presId="urn:microsoft.com/office/officeart/2005/8/layout/hierarchy3"/>
    <dgm:cxn modelId="{A1130C43-876F-4BB4-9A56-0258DE9B8EF5}" type="presParOf" srcId="{F8719934-9BC5-4549-918A-FB70296DB36C}" destId="{C08DCEB1-300A-4EC3-A4C3-191F094F007A}" srcOrd="1" destOrd="0" presId="urn:microsoft.com/office/officeart/2005/8/layout/hierarchy3"/>
    <dgm:cxn modelId="{D94F468E-6ED2-4487-9A26-041A370A210D}" type="presParOf" srcId="{C08DCEB1-300A-4EC3-A4C3-191F094F007A}" destId="{503C24A2-DAC6-48A3-A184-B8EB3377BEB3}" srcOrd="0" destOrd="0" presId="urn:microsoft.com/office/officeart/2005/8/layout/hierarchy3"/>
    <dgm:cxn modelId="{33A977C0-91EB-483F-8011-F62DA8F10B37}" type="presParOf" srcId="{503C24A2-DAC6-48A3-A184-B8EB3377BEB3}" destId="{209919EE-C453-464B-BB7E-906E51285B55}" srcOrd="0" destOrd="0" presId="urn:microsoft.com/office/officeart/2005/8/layout/hierarchy3"/>
    <dgm:cxn modelId="{CC2192E6-44CF-4C2E-9E28-730136922720}" type="presParOf" srcId="{503C24A2-DAC6-48A3-A184-B8EB3377BEB3}" destId="{BFCAD0CA-9EBF-4D18-9980-E05A5F0F8C62}" srcOrd="1" destOrd="0" presId="urn:microsoft.com/office/officeart/2005/8/layout/hierarchy3"/>
    <dgm:cxn modelId="{7DF68BAA-6AB6-4B74-8BF8-9DAE35262F49}" type="presParOf" srcId="{C08DCEB1-300A-4EC3-A4C3-191F094F007A}" destId="{9BC3818C-3EDC-4976-9CE4-ED59C44C1C1F}" srcOrd="1" destOrd="0" presId="urn:microsoft.com/office/officeart/2005/8/layout/hierarchy3"/>
    <dgm:cxn modelId="{DFFDBF0C-7715-4CA5-BB77-4F36E497EF79}" type="presParOf" srcId="{9BC3818C-3EDC-4976-9CE4-ED59C44C1C1F}" destId="{C1CDE273-48C7-48E3-A1D7-66B0289F13FF}" srcOrd="0" destOrd="0" presId="urn:microsoft.com/office/officeart/2005/8/layout/hierarchy3"/>
    <dgm:cxn modelId="{58FA3900-2E90-477F-94C4-09F454A85021}" type="presParOf" srcId="{9BC3818C-3EDC-4976-9CE4-ED59C44C1C1F}" destId="{573A6A29-FE44-4C26-8455-A907A987E386}" srcOrd="1" destOrd="0" presId="urn:microsoft.com/office/officeart/2005/8/layout/hierarchy3"/>
    <dgm:cxn modelId="{D17A1DCF-FFBF-4A5B-A026-04935CB80F44}" type="presParOf" srcId="{9BC3818C-3EDC-4976-9CE4-ED59C44C1C1F}" destId="{B09E363C-2110-47C3-B85E-06CC12067BEC}" srcOrd="2" destOrd="0" presId="urn:microsoft.com/office/officeart/2005/8/layout/hierarchy3"/>
    <dgm:cxn modelId="{9FBCB1E4-09B5-45C4-9211-7C0061EB57AB}" type="presParOf" srcId="{9BC3818C-3EDC-4976-9CE4-ED59C44C1C1F}" destId="{282EDC09-733C-40FF-9FE1-5513E6D872DD}" srcOrd="3" destOrd="0" presId="urn:microsoft.com/office/officeart/2005/8/layout/hierarchy3"/>
    <dgm:cxn modelId="{C01F044D-E6B8-43FF-A04D-7BCD734E9D42}" type="presParOf" srcId="{9BC3818C-3EDC-4976-9CE4-ED59C44C1C1F}" destId="{23BC30F4-7356-4ABF-9632-422140CD1835}" srcOrd="4" destOrd="0" presId="urn:microsoft.com/office/officeart/2005/8/layout/hierarchy3"/>
    <dgm:cxn modelId="{C07E6789-0835-4140-AB22-BDC241ACD8AA}" type="presParOf" srcId="{9BC3818C-3EDC-4976-9CE4-ED59C44C1C1F}" destId="{80AA6FC9-B73E-4829-AE46-D473ED956C47}" srcOrd="5" destOrd="0" presId="urn:microsoft.com/office/officeart/2005/8/layout/hierarchy3"/>
    <dgm:cxn modelId="{FB4B49F3-205C-4D20-BEE2-158A0C4923E5}" type="presParOf" srcId="{F8719934-9BC5-4549-918A-FB70296DB36C}" destId="{9D86EB0C-CA51-4D48-A291-032FDD245289}" srcOrd="2" destOrd="0" presId="urn:microsoft.com/office/officeart/2005/8/layout/hierarchy3"/>
    <dgm:cxn modelId="{3985A2E3-A197-41F1-85FE-F42ABFAE9085}" type="presParOf" srcId="{9D86EB0C-CA51-4D48-A291-032FDD245289}" destId="{252A95E8-FF48-4C4A-ACDF-853019253754}" srcOrd="0" destOrd="0" presId="urn:microsoft.com/office/officeart/2005/8/layout/hierarchy3"/>
    <dgm:cxn modelId="{B0868019-0307-4E11-835B-B3520F2A7784}" type="presParOf" srcId="{252A95E8-FF48-4C4A-ACDF-853019253754}" destId="{FD21259A-2CCC-4BB6-97BF-EF2CBCAE9740}" srcOrd="0" destOrd="0" presId="urn:microsoft.com/office/officeart/2005/8/layout/hierarchy3"/>
    <dgm:cxn modelId="{BBFAE820-45C8-484E-B705-8F1D0A8CC276}" type="presParOf" srcId="{252A95E8-FF48-4C4A-ACDF-853019253754}" destId="{5EE414BA-856A-4970-800A-3A9FE81C78AE}" srcOrd="1" destOrd="0" presId="urn:microsoft.com/office/officeart/2005/8/layout/hierarchy3"/>
    <dgm:cxn modelId="{93814FC8-F614-4690-9828-C7442B69D335}" type="presParOf" srcId="{9D86EB0C-CA51-4D48-A291-032FDD245289}" destId="{D58260ED-8AD7-4B48-983F-D8A684BC30CE}" srcOrd="1" destOrd="0" presId="urn:microsoft.com/office/officeart/2005/8/layout/hierarchy3"/>
    <dgm:cxn modelId="{C9940953-4F2E-4E1F-A486-D02C4B42F32D}" type="presParOf" srcId="{D58260ED-8AD7-4B48-983F-D8A684BC30CE}" destId="{0F88CDC1-B09C-4CBD-B9E8-A514E73E46EA}" srcOrd="0" destOrd="0" presId="urn:microsoft.com/office/officeart/2005/8/layout/hierarchy3"/>
    <dgm:cxn modelId="{875E025F-2370-48AC-9CCC-1A4F8E4056B5}" type="presParOf" srcId="{D58260ED-8AD7-4B48-983F-D8A684BC30CE}" destId="{DAE73258-03BC-4888-A83D-EA3C63BC32A6}" srcOrd="1" destOrd="0" presId="urn:microsoft.com/office/officeart/2005/8/layout/hierarchy3"/>
    <dgm:cxn modelId="{6F44CAD8-72C5-4A1A-964A-3B119EC0D5A4}" type="presParOf" srcId="{D58260ED-8AD7-4B48-983F-D8A684BC30CE}" destId="{4CFFD524-6BAF-4E30-99FF-A6BD184064EA}" srcOrd="2" destOrd="0" presId="urn:microsoft.com/office/officeart/2005/8/layout/hierarchy3"/>
    <dgm:cxn modelId="{8B3E5A25-09FF-4853-AF05-1C03F97FE381}" type="presParOf" srcId="{D58260ED-8AD7-4B48-983F-D8A684BC30CE}" destId="{B3091B29-67E0-4C01-9594-54221AB88528}" srcOrd="3" destOrd="0" presId="urn:microsoft.com/office/officeart/2005/8/layout/hierarchy3"/>
    <dgm:cxn modelId="{0FDD4456-663E-4616-AC92-67F3F9509500}" type="presParOf" srcId="{F8719934-9BC5-4549-918A-FB70296DB36C}" destId="{6F073B91-A637-424B-B0AF-A0B821BBF5C7}" srcOrd="3" destOrd="0" presId="urn:microsoft.com/office/officeart/2005/8/layout/hierarchy3"/>
    <dgm:cxn modelId="{CB755B2C-D43C-4E71-B3F6-956C8586158F}" type="presParOf" srcId="{6F073B91-A637-424B-B0AF-A0B821BBF5C7}" destId="{ADC16C19-7CCA-49F5-BFF5-21E619D1FF4B}" srcOrd="0" destOrd="0" presId="urn:microsoft.com/office/officeart/2005/8/layout/hierarchy3"/>
    <dgm:cxn modelId="{122DD348-3B30-4489-89CB-C519887C8E9A}" type="presParOf" srcId="{ADC16C19-7CCA-49F5-BFF5-21E619D1FF4B}" destId="{802238B6-3C15-4712-9964-B29140F0F0D0}" srcOrd="0" destOrd="0" presId="urn:microsoft.com/office/officeart/2005/8/layout/hierarchy3"/>
    <dgm:cxn modelId="{7C2111C6-0DBC-4E2A-B4ED-6F0093A4E260}" type="presParOf" srcId="{ADC16C19-7CCA-49F5-BFF5-21E619D1FF4B}" destId="{839D2BC5-AAFD-4679-AF39-76A551EF4456}" srcOrd="1" destOrd="0" presId="urn:microsoft.com/office/officeart/2005/8/layout/hierarchy3"/>
    <dgm:cxn modelId="{82DB2B75-4E02-4D5A-8B92-61F09E132B92}" type="presParOf" srcId="{6F073B91-A637-424B-B0AF-A0B821BBF5C7}" destId="{3AB2B6F7-AECF-4FB6-B364-EDB2EECBEAF7}" srcOrd="1" destOrd="0" presId="urn:microsoft.com/office/officeart/2005/8/layout/hierarchy3"/>
    <dgm:cxn modelId="{769E82C8-06F5-49BC-8E3C-722916DDCE49}" type="presParOf" srcId="{3AB2B6F7-AECF-4FB6-B364-EDB2EECBEAF7}" destId="{0C987A65-4DA4-43DA-AF09-075AAA467A64}" srcOrd="0" destOrd="0" presId="urn:microsoft.com/office/officeart/2005/8/layout/hierarchy3"/>
    <dgm:cxn modelId="{548A9D4C-E67A-4812-B4AD-AC620A641532}" type="presParOf" srcId="{3AB2B6F7-AECF-4FB6-B364-EDB2EECBEAF7}" destId="{38886F90-1D67-4403-A9D7-6DC200AA97A4}" srcOrd="1" destOrd="0" presId="urn:microsoft.com/office/officeart/2005/8/layout/hierarchy3"/>
    <dgm:cxn modelId="{57E55C1C-45E6-484F-AD00-4134E557A791}" type="presParOf" srcId="{3AB2B6F7-AECF-4FB6-B364-EDB2EECBEAF7}" destId="{1426EBF6-D989-41DD-BEBE-122B9E95FD12}" srcOrd="2" destOrd="0" presId="urn:microsoft.com/office/officeart/2005/8/layout/hierarchy3"/>
    <dgm:cxn modelId="{EC7FF919-E0D9-4F03-A93B-3561FCE93DB7}" type="presParOf" srcId="{3AB2B6F7-AECF-4FB6-B364-EDB2EECBEAF7}" destId="{3B9D0126-82A1-47B9-A26E-BB136A304960}" srcOrd="3" destOrd="0" presId="urn:microsoft.com/office/officeart/2005/8/layout/hierarchy3"/>
    <dgm:cxn modelId="{556B434E-33B7-4B6D-A09D-5D4B9A1D399F}" type="presParOf" srcId="{3AB2B6F7-AECF-4FB6-B364-EDB2EECBEAF7}" destId="{CDB45B6B-23BB-4A3E-95E5-945D8F4F88D9}" srcOrd="4" destOrd="0" presId="urn:microsoft.com/office/officeart/2005/8/layout/hierarchy3"/>
    <dgm:cxn modelId="{491C15BE-7938-4E20-9ED7-F5836D923F48}" type="presParOf" srcId="{3AB2B6F7-AECF-4FB6-B364-EDB2EECBEAF7}" destId="{8A2D7248-2040-400A-91E1-E9F584BA566C}" srcOrd="5" destOrd="0" presId="urn:microsoft.com/office/officeart/2005/8/layout/hierarchy3"/>
    <dgm:cxn modelId="{FE53E4FF-8DC4-4A88-B7B7-F8D422BF91D0}" type="presParOf" srcId="{3AB2B6F7-AECF-4FB6-B364-EDB2EECBEAF7}" destId="{5298BF8E-E9F9-4E03-8D86-9C6081EBCB38}" srcOrd="6" destOrd="0" presId="urn:microsoft.com/office/officeart/2005/8/layout/hierarchy3"/>
    <dgm:cxn modelId="{B40B2A08-1CDA-4E43-9978-15DA2F8E6642}" type="presParOf" srcId="{3AB2B6F7-AECF-4FB6-B364-EDB2EECBEAF7}" destId="{8D9FA24D-0C29-42AD-BB0C-B33F7345CF28}" srcOrd="7" destOrd="0" presId="urn:microsoft.com/office/officeart/2005/8/layout/hierarchy3"/>
    <dgm:cxn modelId="{11ECF63A-F567-4885-A12B-AF77F154F1A5}" type="presParOf" srcId="{F8719934-9BC5-4549-918A-FB70296DB36C}" destId="{93A402AA-C69B-4D3E-9E54-6A3E99B9381E}" srcOrd="4" destOrd="0" presId="urn:microsoft.com/office/officeart/2005/8/layout/hierarchy3"/>
    <dgm:cxn modelId="{4D4A570D-0E8C-4B65-BAEB-F3F40AA1BB2F}" type="presParOf" srcId="{93A402AA-C69B-4D3E-9E54-6A3E99B9381E}" destId="{BD12A3C9-473A-40D1-B042-89F4290A03B6}" srcOrd="0" destOrd="0" presId="urn:microsoft.com/office/officeart/2005/8/layout/hierarchy3"/>
    <dgm:cxn modelId="{C47F201C-2914-4D2B-95D8-925D6E6E0634}" type="presParOf" srcId="{BD12A3C9-473A-40D1-B042-89F4290A03B6}" destId="{A78C3D02-20BF-4FAC-866E-4186B33817DD}" srcOrd="0" destOrd="0" presId="urn:microsoft.com/office/officeart/2005/8/layout/hierarchy3"/>
    <dgm:cxn modelId="{9FD23E56-CC53-4D08-BA0F-F981FB22C652}" type="presParOf" srcId="{BD12A3C9-473A-40D1-B042-89F4290A03B6}" destId="{BB9F2576-7336-48E9-9EEE-E8CD619A6C52}" srcOrd="1" destOrd="0" presId="urn:microsoft.com/office/officeart/2005/8/layout/hierarchy3"/>
    <dgm:cxn modelId="{EEFD5A96-7899-4CC7-B35D-4E5FC777A40D}" type="presParOf" srcId="{93A402AA-C69B-4D3E-9E54-6A3E99B9381E}" destId="{7E79C05A-165E-494D-AD79-7C76BC251505}" srcOrd="1" destOrd="0" presId="urn:microsoft.com/office/officeart/2005/8/layout/hierarchy3"/>
    <dgm:cxn modelId="{8F166879-8006-4D25-987A-448B88C3C137}" type="presParOf" srcId="{7E79C05A-165E-494D-AD79-7C76BC251505}" destId="{31125AFE-D38E-471D-949E-09E57B9E7524}" srcOrd="0" destOrd="0" presId="urn:microsoft.com/office/officeart/2005/8/layout/hierarchy3"/>
    <dgm:cxn modelId="{C5107A7C-4C21-41E3-BF67-4EBB32BE0599}" type="presParOf" srcId="{7E79C05A-165E-494D-AD79-7C76BC251505}" destId="{E1EE3023-B911-4C35-8DBE-D19D4C6FB62D}" srcOrd="1" destOrd="0" presId="urn:microsoft.com/office/officeart/2005/8/layout/hierarchy3"/>
    <dgm:cxn modelId="{E96D2051-DEE7-4434-A56B-7C3CDD2DF8F5}" type="presParOf" srcId="{7E79C05A-165E-494D-AD79-7C76BC251505}" destId="{8C3A2122-5F73-4B5B-96AC-C63B986931C2}" srcOrd="2" destOrd="0" presId="urn:microsoft.com/office/officeart/2005/8/layout/hierarchy3"/>
    <dgm:cxn modelId="{B1BA38E5-FD43-4C6D-BD96-40AD23FA82E6}" type="presParOf" srcId="{7E79C05A-165E-494D-AD79-7C76BC251505}" destId="{1DA549B7-A015-4A78-A67A-E595AAD58984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5CF6D0D-56BB-457F-931F-9D9844D83D2D}" type="doc">
      <dgm:prSet loTypeId="urn:microsoft.com/office/officeart/2005/8/layout/hierarchy3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F4F8E90B-7708-4270-8203-0A33D9172849}">
      <dgm:prSet phldrT="[텍스트]"/>
      <dgm:spPr/>
      <dgm:t>
        <a:bodyPr/>
        <a:lstStyle/>
        <a:p>
          <a:pPr latinLnBrk="1"/>
          <a:r>
            <a:rPr lang="en-US" altLang="ko-KR" dirty="0" smtClean="0"/>
            <a:t>COMPANY</a:t>
          </a:r>
          <a:endParaRPr lang="ko-KR" altLang="en-US" dirty="0"/>
        </a:p>
      </dgm:t>
    </dgm:pt>
    <dgm:pt modelId="{D51AD504-59E2-4C23-A6E5-D979C7623D30}" type="parTrans" cxnId="{878DF315-8AC9-4FD2-87F7-0A84D922B48C}">
      <dgm:prSet/>
      <dgm:spPr/>
      <dgm:t>
        <a:bodyPr/>
        <a:lstStyle/>
        <a:p>
          <a:pPr latinLnBrk="1"/>
          <a:endParaRPr lang="ko-KR" altLang="en-US"/>
        </a:p>
      </dgm:t>
    </dgm:pt>
    <dgm:pt modelId="{1FF5995B-11E4-4CCE-A05F-BD9548A4B78D}" type="sibTrans" cxnId="{878DF315-8AC9-4FD2-87F7-0A84D922B48C}">
      <dgm:prSet/>
      <dgm:spPr/>
      <dgm:t>
        <a:bodyPr/>
        <a:lstStyle/>
        <a:p>
          <a:pPr latinLnBrk="1"/>
          <a:endParaRPr lang="ko-KR" altLang="en-US"/>
        </a:p>
      </dgm:t>
    </dgm:pt>
    <dgm:pt modelId="{B35CC8BC-499B-477D-B92E-91B4506FEEB2}">
      <dgm:prSet phldrT="[텍스트]"/>
      <dgm:spPr/>
      <dgm:t>
        <a:bodyPr/>
        <a:lstStyle/>
        <a:p>
          <a:pPr latinLnBrk="1"/>
          <a:r>
            <a:rPr lang="ko-KR" altLang="en-US" dirty="0" smtClean="0"/>
            <a:t>회사소개</a:t>
          </a:r>
          <a:endParaRPr lang="ko-KR" altLang="en-US" dirty="0"/>
        </a:p>
      </dgm:t>
    </dgm:pt>
    <dgm:pt modelId="{0F22D4CB-9DCF-49C8-97F8-6C694D91BA81}" type="parTrans" cxnId="{3867D189-FA14-4BE5-B5BC-088303387AE3}">
      <dgm:prSet/>
      <dgm:spPr/>
      <dgm:t>
        <a:bodyPr/>
        <a:lstStyle/>
        <a:p>
          <a:pPr latinLnBrk="1"/>
          <a:endParaRPr lang="ko-KR" altLang="en-US"/>
        </a:p>
      </dgm:t>
    </dgm:pt>
    <dgm:pt modelId="{96439F9B-07A4-4853-A0F9-228DA5685CC8}" type="sibTrans" cxnId="{3867D189-FA14-4BE5-B5BC-088303387AE3}">
      <dgm:prSet/>
      <dgm:spPr/>
      <dgm:t>
        <a:bodyPr/>
        <a:lstStyle/>
        <a:p>
          <a:pPr latinLnBrk="1"/>
          <a:endParaRPr lang="ko-KR" altLang="en-US"/>
        </a:p>
      </dgm:t>
    </dgm:pt>
    <dgm:pt modelId="{1E362E24-0E72-4562-B6AF-488BFF9CC46D}">
      <dgm:prSet phldrT="[텍스트]"/>
      <dgm:spPr/>
      <dgm:t>
        <a:bodyPr/>
        <a:lstStyle/>
        <a:p>
          <a:pPr latinLnBrk="1"/>
          <a:r>
            <a:rPr lang="en-US" altLang="ko-KR" dirty="0" smtClean="0"/>
            <a:t>MENU</a:t>
          </a:r>
          <a:endParaRPr lang="ko-KR" altLang="en-US" dirty="0"/>
        </a:p>
      </dgm:t>
    </dgm:pt>
    <dgm:pt modelId="{9CD86CEF-4FB7-4CE5-9612-E627E832CBED}" type="parTrans" cxnId="{2A76E568-AD85-44A8-9702-9D6504CD260E}">
      <dgm:prSet/>
      <dgm:spPr/>
      <dgm:t>
        <a:bodyPr/>
        <a:lstStyle/>
        <a:p>
          <a:pPr latinLnBrk="1"/>
          <a:endParaRPr lang="ko-KR" altLang="en-US"/>
        </a:p>
      </dgm:t>
    </dgm:pt>
    <dgm:pt modelId="{7922ECED-BAFF-4655-A319-0478269B1F52}" type="sibTrans" cxnId="{2A76E568-AD85-44A8-9702-9D6504CD260E}">
      <dgm:prSet/>
      <dgm:spPr/>
      <dgm:t>
        <a:bodyPr/>
        <a:lstStyle/>
        <a:p>
          <a:pPr latinLnBrk="1"/>
          <a:endParaRPr lang="ko-KR" altLang="en-US"/>
        </a:p>
      </dgm:t>
    </dgm:pt>
    <dgm:pt modelId="{D73D5744-D98D-4391-AE50-1C001FD712D1}">
      <dgm:prSet phldrT="[텍스트]"/>
      <dgm:spPr/>
      <dgm:t>
        <a:bodyPr/>
        <a:lstStyle/>
        <a:p>
          <a:pPr latinLnBrk="1"/>
          <a:r>
            <a:rPr lang="en-US" altLang="ko-KR" dirty="0" smtClean="0"/>
            <a:t>BRAND</a:t>
          </a:r>
          <a:endParaRPr lang="ko-KR" altLang="en-US" dirty="0"/>
        </a:p>
      </dgm:t>
    </dgm:pt>
    <dgm:pt modelId="{031947E0-7317-4256-B77E-9281F85D92F8}" type="parTrans" cxnId="{23902E73-935B-424D-A5EC-3AEA59F82E4A}">
      <dgm:prSet/>
      <dgm:spPr/>
      <dgm:t>
        <a:bodyPr/>
        <a:lstStyle/>
        <a:p>
          <a:pPr latinLnBrk="1"/>
          <a:endParaRPr lang="ko-KR" altLang="en-US"/>
        </a:p>
      </dgm:t>
    </dgm:pt>
    <dgm:pt modelId="{E7438590-0153-4F60-B5FE-A518952F3646}" type="sibTrans" cxnId="{23902E73-935B-424D-A5EC-3AEA59F82E4A}">
      <dgm:prSet/>
      <dgm:spPr/>
      <dgm:t>
        <a:bodyPr/>
        <a:lstStyle/>
        <a:p>
          <a:pPr latinLnBrk="1"/>
          <a:endParaRPr lang="ko-KR" altLang="en-US"/>
        </a:p>
      </dgm:t>
    </dgm:pt>
    <dgm:pt modelId="{79E80A38-D570-416F-B4E4-3EA56E77F40D}">
      <dgm:prSet phldrT="[텍스트]"/>
      <dgm:spPr/>
      <dgm:t>
        <a:bodyPr/>
        <a:lstStyle/>
        <a:p>
          <a:pPr latinLnBrk="1"/>
          <a:r>
            <a:rPr lang="en-US" altLang="ko-KR" dirty="0" smtClean="0"/>
            <a:t>FRANCHISE</a:t>
          </a:r>
          <a:endParaRPr lang="ko-KR" altLang="en-US" dirty="0"/>
        </a:p>
      </dgm:t>
    </dgm:pt>
    <dgm:pt modelId="{A34B70A3-43CE-4C24-ABF1-E07B42C4FEAC}" type="parTrans" cxnId="{DFED2BF1-0175-494B-8C20-EFD874E8835F}">
      <dgm:prSet/>
      <dgm:spPr/>
      <dgm:t>
        <a:bodyPr/>
        <a:lstStyle/>
        <a:p>
          <a:pPr latinLnBrk="1"/>
          <a:endParaRPr lang="ko-KR" altLang="en-US"/>
        </a:p>
      </dgm:t>
    </dgm:pt>
    <dgm:pt modelId="{2C1CA588-2560-4295-9D55-3D9A37BE5540}" type="sibTrans" cxnId="{DFED2BF1-0175-494B-8C20-EFD874E8835F}">
      <dgm:prSet/>
      <dgm:spPr/>
      <dgm:t>
        <a:bodyPr/>
        <a:lstStyle/>
        <a:p>
          <a:pPr latinLnBrk="1"/>
          <a:endParaRPr lang="ko-KR" altLang="en-US"/>
        </a:p>
      </dgm:t>
    </dgm:pt>
    <dgm:pt modelId="{6719C861-8EDD-4B6E-9DEA-7B72CA9BFAA7}">
      <dgm:prSet phldrT="[텍스트]"/>
      <dgm:spPr/>
      <dgm:t>
        <a:bodyPr/>
        <a:lstStyle/>
        <a:p>
          <a:pPr latinLnBrk="1"/>
          <a:r>
            <a:rPr lang="en-US" altLang="ko-KR" dirty="0" smtClean="0"/>
            <a:t>NEWS</a:t>
          </a:r>
          <a:endParaRPr lang="ko-KR" altLang="en-US" dirty="0"/>
        </a:p>
      </dgm:t>
    </dgm:pt>
    <dgm:pt modelId="{3E7F4575-5289-46DE-BC57-0CD6AF00F42F}" type="parTrans" cxnId="{D3E9F92A-24AA-443A-BFAF-392BCB958DEC}">
      <dgm:prSet/>
      <dgm:spPr/>
      <dgm:t>
        <a:bodyPr/>
        <a:lstStyle/>
        <a:p>
          <a:pPr latinLnBrk="1"/>
          <a:endParaRPr lang="ko-KR" altLang="en-US"/>
        </a:p>
      </dgm:t>
    </dgm:pt>
    <dgm:pt modelId="{D3CF658B-E61C-472F-BDDB-10DF6AD5983B}" type="sibTrans" cxnId="{D3E9F92A-24AA-443A-BFAF-392BCB958DEC}">
      <dgm:prSet/>
      <dgm:spPr/>
      <dgm:t>
        <a:bodyPr/>
        <a:lstStyle/>
        <a:p>
          <a:pPr latinLnBrk="1"/>
          <a:endParaRPr lang="ko-KR" altLang="en-US"/>
        </a:p>
      </dgm:t>
    </dgm:pt>
    <dgm:pt modelId="{F2B6370F-B8AB-43C7-8F79-03F24F4F7A10}">
      <dgm:prSet phldrT="[텍스트]"/>
      <dgm:spPr/>
      <dgm:t>
        <a:bodyPr/>
        <a:lstStyle/>
        <a:p>
          <a:pPr latinLnBrk="1"/>
          <a:r>
            <a:rPr lang="en-US" altLang="ko-KR" dirty="0" smtClean="0"/>
            <a:t>CEO</a:t>
          </a:r>
          <a:r>
            <a:rPr lang="ko-KR" altLang="en-US" dirty="0" smtClean="0"/>
            <a:t>인사말</a:t>
          </a:r>
          <a:endParaRPr lang="ko-KR" altLang="en-US" dirty="0"/>
        </a:p>
      </dgm:t>
    </dgm:pt>
    <dgm:pt modelId="{5F59D9D1-E029-4500-B846-D467786A88F6}" type="parTrans" cxnId="{C66DEF9C-B991-42DB-82D6-3213573E1D00}">
      <dgm:prSet/>
      <dgm:spPr/>
      <dgm:t>
        <a:bodyPr/>
        <a:lstStyle/>
        <a:p>
          <a:pPr latinLnBrk="1"/>
          <a:endParaRPr lang="ko-KR" altLang="en-US"/>
        </a:p>
      </dgm:t>
    </dgm:pt>
    <dgm:pt modelId="{4022DD06-46DD-4D07-B548-C20563816745}" type="sibTrans" cxnId="{C66DEF9C-B991-42DB-82D6-3213573E1D00}">
      <dgm:prSet/>
      <dgm:spPr/>
      <dgm:t>
        <a:bodyPr/>
        <a:lstStyle/>
        <a:p>
          <a:pPr latinLnBrk="1"/>
          <a:endParaRPr lang="ko-KR" altLang="en-US"/>
        </a:p>
      </dgm:t>
    </dgm:pt>
    <dgm:pt modelId="{A126BEE6-995C-44F0-AD56-C6484A877675}">
      <dgm:prSet phldrT="[텍스트]"/>
      <dgm:spPr/>
      <dgm:t>
        <a:bodyPr/>
        <a:lstStyle/>
        <a:p>
          <a:pPr latinLnBrk="1"/>
          <a:r>
            <a:rPr lang="ko-KR" altLang="en-US" dirty="0" smtClean="0"/>
            <a:t>조직도</a:t>
          </a:r>
          <a:endParaRPr lang="ko-KR" altLang="en-US" dirty="0"/>
        </a:p>
      </dgm:t>
    </dgm:pt>
    <dgm:pt modelId="{8E600B67-5DBB-4C87-A236-91BB279FEFC1}" type="parTrans" cxnId="{CA8680EB-981C-4985-8B1C-FE34E3B0B2EF}">
      <dgm:prSet/>
      <dgm:spPr/>
      <dgm:t>
        <a:bodyPr/>
        <a:lstStyle/>
        <a:p>
          <a:pPr latinLnBrk="1"/>
          <a:endParaRPr lang="ko-KR" altLang="en-US"/>
        </a:p>
      </dgm:t>
    </dgm:pt>
    <dgm:pt modelId="{F1A1FFB9-5EE7-428F-B4F5-977FEAEC3055}" type="sibTrans" cxnId="{CA8680EB-981C-4985-8B1C-FE34E3B0B2EF}">
      <dgm:prSet/>
      <dgm:spPr/>
      <dgm:t>
        <a:bodyPr/>
        <a:lstStyle/>
        <a:p>
          <a:pPr latinLnBrk="1"/>
          <a:endParaRPr lang="ko-KR" altLang="en-US"/>
        </a:p>
      </dgm:t>
    </dgm:pt>
    <dgm:pt modelId="{FCF67739-8BB8-4961-BC87-E085D7A21A60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디델리란</a:t>
          </a:r>
          <a:r>
            <a:rPr lang="en-US" altLang="ko-KR" dirty="0" smtClean="0"/>
            <a:t>?</a:t>
          </a:r>
          <a:endParaRPr lang="ko-KR" altLang="en-US" dirty="0"/>
        </a:p>
      </dgm:t>
    </dgm:pt>
    <dgm:pt modelId="{7034C1B8-188B-4AA0-9854-65C7C34E75A6}" type="parTrans" cxnId="{AE6F94D3-6856-4A7C-98E4-5ECC38FC0448}">
      <dgm:prSet/>
      <dgm:spPr/>
      <dgm:t>
        <a:bodyPr/>
        <a:lstStyle/>
        <a:p>
          <a:pPr latinLnBrk="1"/>
          <a:endParaRPr lang="ko-KR" altLang="en-US"/>
        </a:p>
      </dgm:t>
    </dgm:pt>
    <dgm:pt modelId="{232C057F-F711-47A3-A61C-F02DCADFB354}" type="sibTrans" cxnId="{AE6F94D3-6856-4A7C-98E4-5ECC38FC0448}">
      <dgm:prSet/>
      <dgm:spPr/>
      <dgm:t>
        <a:bodyPr/>
        <a:lstStyle/>
        <a:p>
          <a:pPr latinLnBrk="1"/>
          <a:endParaRPr lang="ko-KR" altLang="en-US"/>
        </a:p>
      </dgm:t>
    </dgm:pt>
    <dgm:pt modelId="{06033CDD-A3F7-4A5D-935B-CB4856FDFB25}">
      <dgm:prSet phldrT="[텍스트]"/>
      <dgm:spPr/>
      <dgm:t>
        <a:bodyPr/>
        <a:lstStyle/>
        <a:p>
          <a:pPr latinLnBrk="1"/>
          <a:r>
            <a:rPr lang="ko-KR" altLang="en-US" dirty="0" smtClean="0"/>
            <a:t>캐릭터</a:t>
          </a:r>
          <a:endParaRPr lang="ko-KR" altLang="en-US" dirty="0"/>
        </a:p>
      </dgm:t>
    </dgm:pt>
    <dgm:pt modelId="{68D2F270-8D6C-482A-9217-47E92DF6CB38}" type="parTrans" cxnId="{62124DC4-5D4F-4F31-9476-5EA269BC1850}">
      <dgm:prSet/>
      <dgm:spPr/>
      <dgm:t>
        <a:bodyPr/>
        <a:lstStyle/>
        <a:p>
          <a:pPr latinLnBrk="1"/>
          <a:endParaRPr lang="ko-KR" altLang="en-US"/>
        </a:p>
      </dgm:t>
    </dgm:pt>
    <dgm:pt modelId="{0AB8FC61-E9EF-43F5-922E-65C7A2B2D924}" type="sibTrans" cxnId="{62124DC4-5D4F-4F31-9476-5EA269BC1850}">
      <dgm:prSet/>
      <dgm:spPr/>
      <dgm:t>
        <a:bodyPr/>
        <a:lstStyle/>
        <a:p>
          <a:pPr latinLnBrk="1"/>
          <a:endParaRPr lang="ko-KR" altLang="en-US"/>
        </a:p>
      </dgm:t>
    </dgm:pt>
    <dgm:pt modelId="{0EB7F4B6-603C-48B9-9956-A550416352FD}">
      <dgm:prSet phldrT="[텍스트]"/>
      <dgm:spPr/>
      <dgm:t>
        <a:bodyPr/>
        <a:lstStyle/>
        <a:p>
          <a:pPr latinLnBrk="1"/>
          <a:r>
            <a:rPr lang="ko-KR" altLang="en-US" dirty="0" smtClean="0"/>
            <a:t>신제품</a:t>
          </a:r>
          <a:endParaRPr lang="en-US" altLang="ko-KR" dirty="0" smtClean="0"/>
        </a:p>
      </dgm:t>
    </dgm:pt>
    <dgm:pt modelId="{FD2C56AB-9AD8-414E-A35F-83A5C2F0E31A}" type="parTrans" cxnId="{9A8BB78E-5FAB-413C-BEE1-3E38250F46AF}">
      <dgm:prSet/>
      <dgm:spPr/>
      <dgm:t>
        <a:bodyPr/>
        <a:lstStyle/>
        <a:p>
          <a:pPr latinLnBrk="1"/>
          <a:endParaRPr lang="ko-KR" altLang="en-US"/>
        </a:p>
      </dgm:t>
    </dgm:pt>
    <dgm:pt modelId="{781E5FA1-E45F-4F0A-90EB-6E0937F7939A}" type="sibTrans" cxnId="{9A8BB78E-5FAB-413C-BEE1-3E38250F46AF}">
      <dgm:prSet/>
      <dgm:spPr/>
      <dgm:t>
        <a:bodyPr/>
        <a:lstStyle/>
        <a:p>
          <a:pPr latinLnBrk="1"/>
          <a:endParaRPr lang="ko-KR" altLang="en-US"/>
        </a:p>
      </dgm:t>
    </dgm:pt>
    <dgm:pt modelId="{B5D92E2F-8AAB-4E12-8BDC-D6528AD98268}">
      <dgm:prSet phldrT="[텍스트]"/>
      <dgm:spPr/>
      <dgm:t>
        <a:bodyPr/>
        <a:lstStyle/>
        <a:p>
          <a:pPr latinLnBrk="1"/>
          <a:r>
            <a:rPr lang="ko-KR" altLang="en-US" dirty="0" smtClean="0"/>
            <a:t>차림표</a:t>
          </a:r>
          <a:endParaRPr lang="ko-KR" altLang="en-US" dirty="0"/>
        </a:p>
      </dgm:t>
    </dgm:pt>
    <dgm:pt modelId="{CC440ED3-B668-4C2A-B10B-58CA8181ECA3}" type="parTrans" cxnId="{FB9D5DBE-D98A-48ED-AACD-FBCBA232E3FB}">
      <dgm:prSet/>
      <dgm:spPr/>
      <dgm:t>
        <a:bodyPr/>
        <a:lstStyle/>
        <a:p>
          <a:pPr latinLnBrk="1"/>
          <a:endParaRPr lang="ko-KR" altLang="en-US"/>
        </a:p>
      </dgm:t>
    </dgm:pt>
    <dgm:pt modelId="{152CC554-D709-4FBC-B214-C4EC9ACB2080}" type="sibTrans" cxnId="{FB9D5DBE-D98A-48ED-AACD-FBCBA232E3FB}">
      <dgm:prSet/>
      <dgm:spPr/>
      <dgm:t>
        <a:bodyPr/>
        <a:lstStyle/>
        <a:p>
          <a:pPr latinLnBrk="1"/>
          <a:endParaRPr lang="ko-KR" altLang="en-US"/>
        </a:p>
      </dgm:t>
    </dgm:pt>
    <dgm:pt modelId="{CE0BBC67-9B8E-46C9-B031-801F2503A29B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매장찾기</a:t>
          </a:r>
          <a:endParaRPr lang="ko-KR" altLang="en-US" dirty="0"/>
        </a:p>
      </dgm:t>
    </dgm:pt>
    <dgm:pt modelId="{A4DF4086-F291-4171-803E-2093DA9A687A}" type="parTrans" cxnId="{05205BA9-8FC5-4703-B20A-ABD6249370B6}">
      <dgm:prSet/>
      <dgm:spPr/>
      <dgm:t>
        <a:bodyPr/>
        <a:lstStyle/>
        <a:p>
          <a:pPr latinLnBrk="1"/>
          <a:endParaRPr lang="ko-KR" altLang="en-US"/>
        </a:p>
      </dgm:t>
    </dgm:pt>
    <dgm:pt modelId="{45307EBB-FC61-4196-B712-0A2967468BFC}" type="sibTrans" cxnId="{05205BA9-8FC5-4703-B20A-ABD6249370B6}">
      <dgm:prSet/>
      <dgm:spPr/>
      <dgm:t>
        <a:bodyPr/>
        <a:lstStyle/>
        <a:p>
          <a:pPr latinLnBrk="1"/>
          <a:endParaRPr lang="ko-KR" altLang="en-US"/>
        </a:p>
      </dgm:t>
    </dgm:pt>
    <dgm:pt modelId="{0E843361-A4DB-4EAE-8926-1192FF7E8A70}">
      <dgm:prSet phldrT="[텍스트]"/>
      <dgm:spPr/>
      <dgm:t>
        <a:bodyPr/>
        <a:lstStyle/>
        <a:p>
          <a:pPr latinLnBrk="1"/>
          <a:r>
            <a:rPr lang="ko-KR" altLang="en-US" dirty="0" smtClean="0"/>
            <a:t>가맹점개설문의</a:t>
          </a:r>
          <a:endParaRPr lang="ko-KR" altLang="en-US" dirty="0"/>
        </a:p>
      </dgm:t>
    </dgm:pt>
    <dgm:pt modelId="{2CCF02D2-AD30-40E2-86C5-F3EF34CE6F95}" type="parTrans" cxnId="{7F0CA290-0F56-4344-873F-91B2CD97BD55}">
      <dgm:prSet/>
      <dgm:spPr/>
      <dgm:t>
        <a:bodyPr/>
        <a:lstStyle/>
        <a:p>
          <a:pPr latinLnBrk="1"/>
          <a:endParaRPr lang="ko-KR" altLang="en-US"/>
        </a:p>
      </dgm:t>
    </dgm:pt>
    <dgm:pt modelId="{68892E8C-C093-4B99-8BA2-B6B5E1A3328E}" type="sibTrans" cxnId="{7F0CA290-0F56-4344-873F-91B2CD97BD55}">
      <dgm:prSet/>
      <dgm:spPr/>
      <dgm:t>
        <a:bodyPr/>
        <a:lstStyle/>
        <a:p>
          <a:pPr latinLnBrk="1"/>
          <a:endParaRPr lang="ko-KR" altLang="en-US"/>
        </a:p>
      </dgm:t>
    </dgm:pt>
    <dgm:pt modelId="{DC5D53DB-7236-4486-9582-4F54DCAFB955}">
      <dgm:prSet phldrT="[텍스트]"/>
      <dgm:spPr/>
      <dgm:t>
        <a:bodyPr/>
        <a:lstStyle/>
        <a:p>
          <a:pPr latinLnBrk="1"/>
          <a:r>
            <a:rPr lang="ko-KR" altLang="en-US" dirty="0" smtClean="0"/>
            <a:t>알립니다</a:t>
          </a:r>
          <a:endParaRPr lang="ko-KR" altLang="en-US" dirty="0"/>
        </a:p>
      </dgm:t>
    </dgm:pt>
    <dgm:pt modelId="{356CFE01-967C-4A82-9C0A-6919061D980E}" type="parTrans" cxnId="{2C0E8DEE-11D6-480F-9295-FCB2B06033DD}">
      <dgm:prSet/>
      <dgm:spPr/>
      <dgm:t>
        <a:bodyPr/>
        <a:lstStyle/>
        <a:p>
          <a:pPr latinLnBrk="1"/>
          <a:endParaRPr lang="ko-KR" altLang="en-US"/>
        </a:p>
      </dgm:t>
    </dgm:pt>
    <dgm:pt modelId="{65817090-55E7-446C-B3AC-F859EF8F0EBB}" type="sibTrans" cxnId="{2C0E8DEE-11D6-480F-9295-FCB2B06033DD}">
      <dgm:prSet/>
      <dgm:spPr/>
      <dgm:t>
        <a:bodyPr/>
        <a:lstStyle/>
        <a:p>
          <a:pPr latinLnBrk="1"/>
          <a:endParaRPr lang="ko-KR" altLang="en-US"/>
        </a:p>
      </dgm:t>
    </dgm:pt>
    <dgm:pt modelId="{D506337D-F8A0-4E28-BD64-CDDFC10D7A33}">
      <dgm:prSet phldrT="[텍스트]"/>
      <dgm:spPr/>
      <dgm:t>
        <a:bodyPr/>
        <a:lstStyle/>
        <a:p>
          <a:pPr latinLnBrk="1"/>
          <a:r>
            <a:rPr lang="ko-KR" altLang="en-US" dirty="0" smtClean="0"/>
            <a:t>매장 인테리어</a:t>
          </a:r>
          <a:endParaRPr lang="ko-KR" altLang="en-US" dirty="0"/>
        </a:p>
      </dgm:t>
    </dgm:pt>
    <dgm:pt modelId="{DFE44E6A-EC56-4EB6-A9A5-439E5797EA4E}" type="parTrans" cxnId="{0798F17C-BB35-4967-B7A1-8FB4DC849AF6}">
      <dgm:prSet/>
      <dgm:spPr/>
      <dgm:t>
        <a:bodyPr/>
        <a:lstStyle/>
        <a:p>
          <a:pPr latinLnBrk="1"/>
          <a:endParaRPr lang="ko-KR" altLang="en-US"/>
        </a:p>
      </dgm:t>
    </dgm:pt>
    <dgm:pt modelId="{84DCCE34-8930-467F-B048-E15CD5E08D73}" type="sibTrans" cxnId="{0798F17C-BB35-4967-B7A1-8FB4DC849AF6}">
      <dgm:prSet/>
      <dgm:spPr/>
      <dgm:t>
        <a:bodyPr/>
        <a:lstStyle/>
        <a:p>
          <a:pPr latinLnBrk="1"/>
          <a:endParaRPr lang="ko-KR" altLang="en-US"/>
        </a:p>
      </dgm:t>
    </dgm:pt>
    <dgm:pt modelId="{F8719934-9BC5-4549-918A-FB70296DB36C}" type="pres">
      <dgm:prSet presAssocID="{45CF6D0D-56BB-457F-931F-9D9844D83D2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6AA647-C3C7-4525-B9CB-EE992A07BC4E}" type="pres">
      <dgm:prSet presAssocID="{F4F8E90B-7708-4270-8203-0A33D9172849}" presName="root" presStyleCnt="0"/>
      <dgm:spPr/>
    </dgm:pt>
    <dgm:pt modelId="{A6BD9221-BFEF-475F-B6B2-B6563F38AED6}" type="pres">
      <dgm:prSet presAssocID="{F4F8E90B-7708-4270-8203-0A33D9172849}" presName="rootComposite" presStyleCnt="0"/>
      <dgm:spPr/>
    </dgm:pt>
    <dgm:pt modelId="{2A4A8B00-7422-4169-BC39-D4A1626413D4}" type="pres">
      <dgm:prSet presAssocID="{F4F8E90B-7708-4270-8203-0A33D9172849}" presName="rootText" presStyleLbl="node1" presStyleIdx="0" presStyleCnt="5" custLinFactNeighborX="-293" custLinFactNeighborY="1414"/>
      <dgm:spPr/>
      <dgm:t>
        <a:bodyPr/>
        <a:lstStyle/>
        <a:p>
          <a:pPr latinLnBrk="1"/>
          <a:endParaRPr lang="ko-KR" altLang="en-US"/>
        </a:p>
      </dgm:t>
    </dgm:pt>
    <dgm:pt modelId="{DA15A1A7-E051-47D8-9CDE-691800850CE3}" type="pres">
      <dgm:prSet presAssocID="{F4F8E90B-7708-4270-8203-0A33D9172849}" presName="rootConnector" presStyleLbl="node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31CD124F-6B5A-48F7-9992-F9C7AD815B6A}" type="pres">
      <dgm:prSet presAssocID="{F4F8E90B-7708-4270-8203-0A33D9172849}" presName="childShape" presStyleCnt="0"/>
      <dgm:spPr/>
    </dgm:pt>
    <dgm:pt modelId="{7ECCCFF4-CE6E-47BB-9EFA-6B90BAF6FD0D}" type="pres">
      <dgm:prSet presAssocID="{0F22D4CB-9DCF-49C8-97F8-6C694D91BA81}" presName="Name13" presStyleLbl="parChTrans1D2" presStyleIdx="0" presStyleCnt="11"/>
      <dgm:spPr/>
      <dgm:t>
        <a:bodyPr/>
        <a:lstStyle/>
        <a:p>
          <a:pPr latinLnBrk="1"/>
          <a:endParaRPr lang="ko-KR" altLang="en-US"/>
        </a:p>
      </dgm:t>
    </dgm:pt>
    <dgm:pt modelId="{EB1AC533-5B63-4D5B-A602-6FA3AB82B150}" type="pres">
      <dgm:prSet presAssocID="{B35CC8BC-499B-477D-B92E-91B4506FEEB2}" presName="childText" presStyleLbl="bgAcc1" presStyleIdx="0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1FFBC77-2E76-4E0F-9286-16941C638180}" type="pres">
      <dgm:prSet presAssocID="{5F59D9D1-E029-4500-B846-D467786A88F6}" presName="Name13" presStyleLbl="parChTrans1D2" presStyleIdx="1" presStyleCnt="11"/>
      <dgm:spPr/>
      <dgm:t>
        <a:bodyPr/>
        <a:lstStyle/>
        <a:p>
          <a:pPr latinLnBrk="1"/>
          <a:endParaRPr lang="ko-KR" altLang="en-US"/>
        </a:p>
      </dgm:t>
    </dgm:pt>
    <dgm:pt modelId="{00FCB5F2-8016-4851-9BF2-619688349094}" type="pres">
      <dgm:prSet presAssocID="{F2B6370F-B8AB-43C7-8F79-03F24F4F7A10}" presName="childText" presStyleLbl="bgAcc1" presStyleIdx="1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402167D-F6F3-43F6-A77F-559C837D8D0B}" type="pres">
      <dgm:prSet presAssocID="{8E600B67-5DBB-4C87-A236-91BB279FEFC1}" presName="Name13" presStyleLbl="parChTrans1D2" presStyleIdx="2" presStyleCnt="11"/>
      <dgm:spPr/>
      <dgm:t>
        <a:bodyPr/>
        <a:lstStyle/>
        <a:p>
          <a:pPr latinLnBrk="1"/>
          <a:endParaRPr lang="ko-KR" altLang="en-US"/>
        </a:p>
      </dgm:t>
    </dgm:pt>
    <dgm:pt modelId="{2FA3E943-4D75-40D9-B2AB-75C7D09C7096}" type="pres">
      <dgm:prSet presAssocID="{A126BEE6-995C-44F0-AD56-C6484A877675}" presName="childText" presStyleLbl="bgAcc1" presStyleIdx="2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08DCEB1-300A-4EC3-A4C3-191F094F007A}" type="pres">
      <dgm:prSet presAssocID="{D73D5744-D98D-4391-AE50-1C001FD712D1}" presName="root" presStyleCnt="0"/>
      <dgm:spPr/>
    </dgm:pt>
    <dgm:pt modelId="{503C24A2-DAC6-48A3-A184-B8EB3377BEB3}" type="pres">
      <dgm:prSet presAssocID="{D73D5744-D98D-4391-AE50-1C001FD712D1}" presName="rootComposite" presStyleCnt="0"/>
      <dgm:spPr/>
    </dgm:pt>
    <dgm:pt modelId="{209919EE-C453-464B-BB7E-906E51285B55}" type="pres">
      <dgm:prSet presAssocID="{D73D5744-D98D-4391-AE50-1C001FD712D1}" presName="rootText" presStyleLbl="node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BFCAD0CA-9EBF-4D18-9980-E05A5F0F8C62}" type="pres">
      <dgm:prSet presAssocID="{D73D5744-D98D-4391-AE50-1C001FD712D1}" presName="rootConnector" presStyleLbl="node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9BC3818C-3EDC-4976-9CE4-ED59C44C1C1F}" type="pres">
      <dgm:prSet presAssocID="{D73D5744-D98D-4391-AE50-1C001FD712D1}" presName="childShape" presStyleCnt="0"/>
      <dgm:spPr/>
    </dgm:pt>
    <dgm:pt modelId="{C1CDE273-48C7-48E3-A1D7-66B0289F13FF}" type="pres">
      <dgm:prSet presAssocID="{7034C1B8-188B-4AA0-9854-65C7C34E75A6}" presName="Name13" presStyleLbl="parChTrans1D2" presStyleIdx="3" presStyleCnt="11"/>
      <dgm:spPr/>
      <dgm:t>
        <a:bodyPr/>
        <a:lstStyle/>
        <a:p>
          <a:pPr latinLnBrk="1"/>
          <a:endParaRPr lang="ko-KR" altLang="en-US"/>
        </a:p>
      </dgm:t>
    </dgm:pt>
    <dgm:pt modelId="{573A6A29-FE44-4C26-8455-A907A987E386}" type="pres">
      <dgm:prSet presAssocID="{FCF67739-8BB8-4961-BC87-E085D7A21A60}" presName="childText" presStyleLbl="bgAcc1" presStyleIdx="3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09E363C-2110-47C3-B85E-06CC12067BEC}" type="pres">
      <dgm:prSet presAssocID="{68D2F270-8D6C-482A-9217-47E92DF6CB38}" presName="Name13" presStyleLbl="parChTrans1D2" presStyleIdx="4" presStyleCnt="11"/>
      <dgm:spPr/>
      <dgm:t>
        <a:bodyPr/>
        <a:lstStyle/>
        <a:p>
          <a:pPr latinLnBrk="1"/>
          <a:endParaRPr lang="ko-KR" altLang="en-US"/>
        </a:p>
      </dgm:t>
    </dgm:pt>
    <dgm:pt modelId="{282EDC09-733C-40FF-9FE1-5513E6D872DD}" type="pres">
      <dgm:prSet presAssocID="{06033CDD-A3F7-4A5D-935B-CB4856FDFB25}" presName="childText" presStyleLbl="bgAcc1" presStyleIdx="4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D86EB0C-CA51-4D48-A291-032FDD245289}" type="pres">
      <dgm:prSet presAssocID="{1E362E24-0E72-4562-B6AF-488BFF9CC46D}" presName="root" presStyleCnt="0"/>
      <dgm:spPr/>
    </dgm:pt>
    <dgm:pt modelId="{252A95E8-FF48-4C4A-ACDF-853019253754}" type="pres">
      <dgm:prSet presAssocID="{1E362E24-0E72-4562-B6AF-488BFF9CC46D}" presName="rootComposite" presStyleCnt="0"/>
      <dgm:spPr/>
    </dgm:pt>
    <dgm:pt modelId="{FD21259A-2CCC-4BB6-97BF-EF2CBCAE9740}" type="pres">
      <dgm:prSet presAssocID="{1E362E24-0E72-4562-B6AF-488BFF9CC46D}" presName="rootText" presStyleLbl="node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5EE414BA-856A-4970-800A-3A9FE81C78AE}" type="pres">
      <dgm:prSet presAssocID="{1E362E24-0E72-4562-B6AF-488BFF9CC46D}" presName="rootConnector" presStyleLbl="node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D58260ED-8AD7-4B48-983F-D8A684BC30CE}" type="pres">
      <dgm:prSet presAssocID="{1E362E24-0E72-4562-B6AF-488BFF9CC46D}" presName="childShape" presStyleCnt="0"/>
      <dgm:spPr/>
    </dgm:pt>
    <dgm:pt modelId="{0F88CDC1-B09C-4CBD-B9E8-A514E73E46EA}" type="pres">
      <dgm:prSet presAssocID="{FD2C56AB-9AD8-414E-A35F-83A5C2F0E31A}" presName="Name13" presStyleLbl="parChTrans1D2" presStyleIdx="5" presStyleCnt="11"/>
      <dgm:spPr/>
      <dgm:t>
        <a:bodyPr/>
        <a:lstStyle/>
        <a:p>
          <a:pPr latinLnBrk="1"/>
          <a:endParaRPr lang="ko-KR" altLang="en-US"/>
        </a:p>
      </dgm:t>
    </dgm:pt>
    <dgm:pt modelId="{DAE73258-03BC-4888-A83D-EA3C63BC32A6}" type="pres">
      <dgm:prSet presAssocID="{0EB7F4B6-603C-48B9-9956-A550416352FD}" presName="childText" presStyleLbl="bgAcc1" presStyleIdx="5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CFFD524-6BAF-4E30-99FF-A6BD184064EA}" type="pres">
      <dgm:prSet presAssocID="{CC440ED3-B668-4C2A-B10B-58CA8181ECA3}" presName="Name13" presStyleLbl="parChTrans1D2" presStyleIdx="6" presStyleCnt="11"/>
      <dgm:spPr/>
      <dgm:t>
        <a:bodyPr/>
        <a:lstStyle/>
        <a:p>
          <a:pPr latinLnBrk="1"/>
          <a:endParaRPr lang="ko-KR" altLang="en-US"/>
        </a:p>
      </dgm:t>
    </dgm:pt>
    <dgm:pt modelId="{B3091B29-67E0-4C01-9594-54221AB88528}" type="pres">
      <dgm:prSet presAssocID="{B5D92E2F-8AAB-4E12-8BDC-D6528AD98268}" presName="childText" presStyleLbl="bgAcc1" presStyleIdx="6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F073B91-A637-424B-B0AF-A0B821BBF5C7}" type="pres">
      <dgm:prSet presAssocID="{79E80A38-D570-416F-B4E4-3EA56E77F40D}" presName="root" presStyleCnt="0"/>
      <dgm:spPr/>
    </dgm:pt>
    <dgm:pt modelId="{ADC16C19-7CCA-49F5-BFF5-21E619D1FF4B}" type="pres">
      <dgm:prSet presAssocID="{79E80A38-D570-416F-B4E4-3EA56E77F40D}" presName="rootComposite" presStyleCnt="0"/>
      <dgm:spPr/>
    </dgm:pt>
    <dgm:pt modelId="{802238B6-3C15-4712-9964-B29140F0F0D0}" type="pres">
      <dgm:prSet presAssocID="{79E80A38-D570-416F-B4E4-3EA56E77F40D}" presName="rootText" presStyleLbl="node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839D2BC5-AAFD-4679-AF39-76A551EF4456}" type="pres">
      <dgm:prSet presAssocID="{79E80A38-D570-416F-B4E4-3EA56E77F40D}" presName="rootConnector" presStyleLbl="node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3AB2B6F7-AECF-4FB6-B364-EDB2EECBEAF7}" type="pres">
      <dgm:prSet presAssocID="{79E80A38-D570-416F-B4E4-3EA56E77F40D}" presName="childShape" presStyleCnt="0"/>
      <dgm:spPr/>
    </dgm:pt>
    <dgm:pt modelId="{0C987A65-4DA4-43DA-AF09-075AAA467A64}" type="pres">
      <dgm:prSet presAssocID="{A4DF4086-F291-4171-803E-2093DA9A687A}" presName="Name13" presStyleLbl="parChTrans1D2" presStyleIdx="7" presStyleCnt="11"/>
      <dgm:spPr/>
      <dgm:t>
        <a:bodyPr/>
        <a:lstStyle/>
        <a:p>
          <a:pPr latinLnBrk="1"/>
          <a:endParaRPr lang="ko-KR" altLang="en-US"/>
        </a:p>
      </dgm:t>
    </dgm:pt>
    <dgm:pt modelId="{38886F90-1D67-4403-A9D7-6DC200AA97A4}" type="pres">
      <dgm:prSet presAssocID="{CE0BBC67-9B8E-46C9-B031-801F2503A29B}" presName="childText" presStyleLbl="bgAcc1" presStyleIdx="7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DB45B6B-23BB-4A3E-95E5-945D8F4F88D9}" type="pres">
      <dgm:prSet presAssocID="{2CCF02D2-AD30-40E2-86C5-F3EF34CE6F95}" presName="Name13" presStyleLbl="parChTrans1D2" presStyleIdx="8" presStyleCnt="11"/>
      <dgm:spPr/>
      <dgm:t>
        <a:bodyPr/>
        <a:lstStyle/>
        <a:p>
          <a:pPr latinLnBrk="1"/>
          <a:endParaRPr lang="ko-KR" altLang="en-US"/>
        </a:p>
      </dgm:t>
    </dgm:pt>
    <dgm:pt modelId="{8A2D7248-2040-400A-91E1-E9F584BA566C}" type="pres">
      <dgm:prSet presAssocID="{0E843361-A4DB-4EAE-8926-1192FF7E8A70}" presName="childText" presStyleLbl="bgAcc1" presStyleIdx="8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99496EE-5D50-4F28-AF7C-904A096CAA52}" type="pres">
      <dgm:prSet presAssocID="{DFE44E6A-EC56-4EB6-A9A5-439E5797EA4E}" presName="Name13" presStyleLbl="parChTrans1D2" presStyleIdx="9" presStyleCnt="11"/>
      <dgm:spPr/>
      <dgm:t>
        <a:bodyPr/>
        <a:lstStyle/>
        <a:p>
          <a:pPr latinLnBrk="1"/>
          <a:endParaRPr lang="ko-KR" altLang="en-US"/>
        </a:p>
      </dgm:t>
    </dgm:pt>
    <dgm:pt modelId="{2E09F69B-C06A-4579-A412-D616E408037B}" type="pres">
      <dgm:prSet presAssocID="{D506337D-F8A0-4E28-BD64-CDDFC10D7A33}" presName="childText" presStyleLbl="bgAcc1" presStyleIdx="9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3A402AA-C69B-4D3E-9E54-6A3E99B9381E}" type="pres">
      <dgm:prSet presAssocID="{6719C861-8EDD-4B6E-9DEA-7B72CA9BFAA7}" presName="root" presStyleCnt="0"/>
      <dgm:spPr/>
    </dgm:pt>
    <dgm:pt modelId="{BD12A3C9-473A-40D1-B042-89F4290A03B6}" type="pres">
      <dgm:prSet presAssocID="{6719C861-8EDD-4B6E-9DEA-7B72CA9BFAA7}" presName="rootComposite" presStyleCnt="0"/>
      <dgm:spPr/>
    </dgm:pt>
    <dgm:pt modelId="{A78C3D02-20BF-4FAC-866E-4186B33817DD}" type="pres">
      <dgm:prSet presAssocID="{6719C861-8EDD-4B6E-9DEA-7B72CA9BFAA7}" presName="rootText" presStyleLbl="node1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BB9F2576-7336-48E9-9EEE-E8CD619A6C52}" type="pres">
      <dgm:prSet presAssocID="{6719C861-8EDD-4B6E-9DEA-7B72CA9BFAA7}" presName="rootConnector" presStyleLbl="node1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7E79C05A-165E-494D-AD79-7C76BC251505}" type="pres">
      <dgm:prSet presAssocID="{6719C861-8EDD-4B6E-9DEA-7B72CA9BFAA7}" presName="childShape" presStyleCnt="0"/>
      <dgm:spPr/>
    </dgm:pt>
    <dgm:pt modelId="{31125AFE-D38E-471D-949E-09E57B9E7524}" type="pres">
      <dgm:prSet presAssocID="{356CFE01-967C-4A82-9C0A-6919061D980E}" presName="Name13" presStyleLbl="parChTrans1D2" presStyleIdx="10" presStyleCnt="11"/>
      <dgm:spPr/>
      <dgm:t>
        <a:bodyPr/>
        <a:lstStyle/>
        <a:p>
          <a:pPr latinLnBrk="1"/>
          <a:endParaRPr lang="ko-KR" altLang="en-US"/>
        </a:p>
      </dgm:t>
    </dgm:pt>
    <dgm:pt modelId="{E1EE3023-B911-4C35-8DBE-D19D4C6FB62D}" type="pres">
      <dgm:prSet presAssocID="{DC5D53DB-7236-4486-9582-4F54DCAFB955}" presName="childText" presStyleLbl="bgAcc1" presStyleIdx="10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26BB5135-2867-4023-9DA3-7151A4D69D73}" type="presOf" srcId="{0E843361-A4DB-4EAE-8926-1192FF7E8A70}" destId="{8A2D7248-2040-400A-91E1-E9F584BA566C}" srcOrd="0" destOrd="0" presId="urn:microsoft.com/office/officeart/2005/8/layout/hierarchy3"/>
    <dgm:cxn modelId="{3D0D389E-A816-4C15-A84D-9AA1C1ABBD0C}" type="presOf" srcId="{06033CDD-A3F7-4A5D-935B-CB4856FDFB25}" destId="{282EDC09-733C-40FF-9FE1-5513E6D872DD}" srcOrd="0" destOrd="0" presId="urn:microsoft.com/office/officeart/2005/8/layout/hierarchy3"/>
    <dgm:cxn modelId="{D9FF2DB3-5CF6-458C-912E-CA3212F49396}" type="presOf" srcId="{6719C861-8EDD-4B6E-9DEA-7B72CA9BFAA7}" destId="{A78C3D02-20BF-4FAC-866E-4186B33817DD}" srcOrd="0" destOrd="0" presId="urn:microsoft.com/office/officeart/2005/8/layout/hierarchy3"/>
    <dgm:cxn modelId="{A550DDA4-9EC3-4BA6-AB27-A5302FCB6142}" type="presOf" srcId="{CE0BBC67-9B8E-46C9-B031-801F2503A29B}" destId="{38886F90-1D67-4403-A9D7-6DC200AA97A4}" srcOrd="0" destOrd="0" presId="urn:microsoft.com/office/officeart/2005/8/layout/hierarchy3"/>
    <dgm:cxn modelId="{83A59C48-1697-4629-B2D3-1A36332C2AB0}" type="presOf" srcId="{1E362E24-0E72-4562-B6AF-488BFF9CC46D}" destId="{FD21259A-2CCC-4BB6-97BF-EF2CBCAE9740}" srcOrd="0" destOrd="0" presId="urn:microsoft.com/office/officeart/2005/8/layout/hierarchy3"/>
    <dgm:cxn modelId="{D25306A6-416C-4C4D-A6D8-098AA219A435}" type="presOf" srcId="{A4DF4086-F291-4171-803E-2093DA9A687A}" destId="{0C987A65-4DA4-43DA-AF09-075AAA467A64}" srcOrd="0" destOrd="0" presId="urn:microsoft.com/office/officeart/2005/8/layout/hierarchy3"/>
    <dgm:cxn modelId="{7BA80842-8227-4F62-9801-BDD1CFDC34FF}" type="presOf" srcId="{DC5D53DB-7236-4486-9582-4F54DCAFB955}" destId="{E1EE3023-B911-4C35-8DBE-D19D4C6FB62D}" srcOrd="0" destOrd="0" presId="urn:microsoft.com/office/officeart/2005/8/layout/hierarchy3"/>
    <dgm:cxn modelId="{2A1737DD-24CF-4E82-A2F2-4AF026E5AA7D}" type="presOf" srcId="{D73D5744-D98D-4391-AE50-1C001FD712D1}" destId="{BFCAD0CA-9EBF-4D18-9980-E05A5F0F8C62}" srcOrd="1" destOrd="0" presId="urn:microsoft.com/office/officeart/2005/8/layout/hierarchy3"/>
    <dgm:cxn modelId="{C3E4F195-CF84-477A-BC2D-43E2EECAA5E2}" type="presOf" srcId="{FD2C56AB-9AD8-414E-A35F-83A5C2F0E31A}" destId="{0F88CDC1-B09C-4CBD-B9E8-A514E73E46EA}" srcOrd="0" destOrd="0" presId="urn:microsoft.com/office/officeart/2005/8/layout/hierarchy3"/>
    <dgm:cxn modelId="{D3E9F92A-24AA-443A-BFAF-392BCB958DEC}" srcId="{45CF6D0D-56BB-457F-931F-9D9844D83D2D}" destId="{6719C861-8EDD-4B6E-9DEA-7B72CA9BFAA7}" srcOrd="4" destOrd="0" parTransId="{3E7F4575-5289-46DE-BC57-0CD6AF00F42F}" sibTransId="{D3CF658B-E61C-472F-BDDB-10DF6AD5983B}"/>
    <dgm:cxn modelId="{05205BA9-8FC5-4703-B20A-ABD6249370B6}" srcId="{79E80A38-D570-416F-B4E4-3EA56E77F40D}" destId="{CE0BBC67-9B8E-46C9-B031-801F2503A29B}" srcOrd="0" destOrd="0" parTransId="{A4DF4086-F291-4171-803E-2093DA9A687A}" sibTransId="{45307EBB-FC61-4196-B712-0A2967468BFC}"/>
    <dgm:cxn modelId="{1869E3F6-04BA-4AF1-809C-8313977E7EF0}" type="presOf" srcId="{8E600B67-5DBB-4C87-A236-91BB279FEFC1}" destId="{8402167D-F6F3-43F6-A77F-559C837D8D0B}" srcOrd="0" destOrd="0" presId="urn:microsoft.com/office/officeart/2005/8/layout/hierarchy3"/>
    <dgm:cxn modelId="{F359908B-AAA0-4CAF-9F8C-F03F9CDC972B}" type="presOf" srcId="{DFE44E6A-EC56-4EB6-A9A5-439E5797EA4E}" destId="{399496EE-5D50-4F28-AF7C-904A096CAA52}" srcOrd="0" destOrd="0" presId="urn:microsoft.com/office/officeart/2005/8/layout/hierarchy3"/>
    <dgm:cxn modelId="{FB9D5DBE-D98A-48ED-AACD-FBCBA232E3FB}" srcId="{1E362E24-0E72-4562-B6AF-488BFF9CC46D}" destId="{B5D92E2F-8AAB-4E12-8BDC-D6528AD98268}" srcOrd="1" destOrd="0" parTransId="{CC440ED3-B668-4C2A-B10B-58CA8181ECA3}" sibTransId="{152CC554-D709-4FBC-B214-C4EC9ACB2080}"/>
    <dgm:cxn modelId="{0798F17C-BB35-4967-B7A1-8FB4DC849AF6}" srcId="{79E80A38-D570-416F-B4E4-3EA56E77F40D}" destId="{D506337D-F8A0-4E28-BD64-CDDFC10D7A33}" srcOrd="2" destOrd="0" parTransId="{DFE44E6A-EC56-4EB6-A9A5-439E5797EA4E}" sibTransId="{84DCCE34-8930-467F-B048-E15CD5E08D73}"/>
    <dgm:cxn modelId="{2C0E8DEE-11D6-480F-9295-FCB2B06033DD}" srcId="{6719C861-8EDD-4B6E-9DEA-7B72CA9BFAA7}" destId="{DC5D53DB-7236-4486-9582-4F54DCAFB955}" srcOrd="0" destOrd="0" parTransId="{356CFE01-967C-4A82-9C0A-6919061D980E}" sibTransId="{65817090-55E7-446C-B3AC-F859EF8F0EBB}"/>
    <dgm:cxn modelId="{6FFFE7D8-A259-451B-A181-7B04E6E3208A}" type="presOf" srcId="{D73D5744-D98D-4391-AE50-1C001FD712D1}" destId="{209919EE-C453-464B-BB7E-906E51285B55}" srcOrd="0" destOrd="0" presId="urn:microsoft.com/office/officeart/2005/8/layout/hierarchy3"/>
    <dgm:cxn modelId="{878DF315-8AC9-4FD2-87F7-0A84D922B48C}" srcId="{45CF6D0D-56BB-457F-931F-9D9844D83D2D}" destId="{F4F8E90B-7708-4270-8203-0A33D9172849}" srcOrd="0" destOrd="0" parTransId="{D51AD504-59E2-4C23-A6E5-D979C7623D30}" sibTransId="{1FF5995B-11E4-4CCE-A05F-BD9548A4B78D}"/>
    <dgm:cxn modelId="{7E741DB0-174E-4783-BE8F-FF7DCB28CFAD}" type="presOf" srcId="{F4F8E90B-7708-4270-8203-0A33D9172849}" destId="{DA15A1A7-E051-47D8-9CDE-691800850CE3}" srcOrd="1" destOrd="0" presId="urn:microsoft.com/office/officeart/2005/8/layout/hierarchy3"/>
    <dgm:cxn modelId="{DFED2BF1-0175-494B-8C20-EFD874E8835F}" srcId="{45CF6D0D-56BB-457F-931F-9D9844D83D2D}" destId="{79E80A38-D570-416F-B4E4-3EA56E77F40D}" srcOrd="3" destOrd="0" parTransId="{A34B70A3-43CE-4C24-ABF1-E07B42C4FEAC}" sibTransId="{2C1CA588-2560-4295-9D55-3D9A37BE5540}"/>
    <dgm:cxn modelId="{62044A69-A84C-41A6-B692-D49780CEA2B6}" type="presOf" srcId="{0EB7F4B6-603C-48B9-9956-A550416352FD}" destId="{DAE73258-03BC-4888-A83D-EA3C63BC32A6}" srcOrd="0" destOrd="0" presId="urn:microsoft.com/office/officeart/2005/8/layout/hierarchy3"/>
    <dgm:cxn modelId="{9A8BB78E-5FAB-413C-BEE1-3E38250F46AF}" srcId="{1E362E24-0E72-4562-B6AF-488BFF9CC46D}" destId="{0EB7F4B6-603C-48B9-9956-A550416352FD}" srcOrd="0" destOrd="0" parTransId="{FD2C56AB-9AD8-414E-A35F-83A5C2F0E31A}" sibTransId="{781E5FA1-E45F-4F0A-90EB-6E0937F7939A}"/>
    <dgm:cxn modelId="{6445F5E0-9AE4-4F86-A402-22FEC2E56DA5}" type="presOf" srcId="{B5D92E2F-8AAB-4E12-8BDC-D6528AD98268}" destId="{B3091B29-67E0-4C01-9594-54221AB88528}" srcOrd="0" destOrd="0" presId="urn:microsoft.com/office/officeart/2005/8/layout/hierarchy3"/>
    <dgm:cxn modelId="{AE6F94D3-6856-4A7C-98E4-5ECC38FC0448}" srcId="{D73D5744-D98D-4391-AE50-1C001FD712D1}" destId="{FCF67739-8BB8-4961-BC87-E085D7A21A60}" srcOrd="0" destOrd="0" parTransId="{7034C1B8-188B-4AA0-9854-65C7C34E75A6}" sibTransId="{232C057F-F711-47A3-A61C-F02DCADFB354}"/>
    <dgm:cxn modelId="{62124DC4-5D4F-4F31-9476-5EA269BC1850}" srcId="{D73D5744-D98D-4391-AE50-1C001FD712D1}" destId="{06033CDD-A3F7-4A5D-935B-CB4856FDFB25}" srcOrd="1" destOrd="0" parTransId="{68D2F270-8D6C-482A-9217-47E92DF6CB38}" sibTransId="{0AB8FC61-E9EF-43F5-922E-65C7A2B2D924}"/>
    <dgm:cxn modelId="{739CE52D-998F-469D-BF39-BB156FDC6E3C}" type="presOf" srcId="{79E80A38-D570-416F-B4E4-3EA56E77F40D}" destId="{802238B6-3C15-4712-9964-B29140F0F0D0}" srcOrd="0" destOrd="0" presId="urn:microsoft.com/office/officeart/2005/8/layout/hierarchy3"/>
    <dgm:cxn modelId="{AA6A405F-39F8-463A-B647-E8EE2BCBCC8A}" type="presOf" srcId="{45CF6D0D-56BB-457F-931F-9D9844D83D2D}" destId="{F8719934-9BC5-4549-918A-FB70296DB36C}" srcOrd="0" destOrd="0" presId="urn:microsoft.com/office/officeart/2005/8/layout/hierarchy3"/>
    <dgm:cxn modelId="{C48B7694-9D15-403A-A989-295DF7526878}" type="presOf" srcId="{7034C1B8-188B-4AA0-9854-65C7C34E75A6}" destId="{C1CDE273-48C7-48E3-A1D7-66B0289F13FF}" srcOrd="0" destOrd="0" presId="urn:microsoft.com/office/officeart/2005/8/layout/hierarchy3"/>
    <dgm:cxn modelId="{3867D189-FA14-4BE5-B5BC-088303387AE3}" srcId="{F4F8E90B-7708-4270-8203-0A33D9172849}" destId="{B35CC8BC-499B-477D-B92E-91B4506FEEB2}" srcOrd="0" destOrd="0" parTransId="{0F22D4CB-9DCF-49C8-97F8-6C694D91BA81}" sibTransId="{96439F9B-07A4-4853-A0F9-228DA5685CC8}"/>
    <dgm:cxn modelId="{904C08EB-F078-4AF4-9D57-946A4646D288}" type="presOf" srcId="{A126BEE6-995C-44F0-AD56-C6484A877675}" destId="{2FA3E943-4D75-40D9-B2AB-75C7D09C7096}" srcOrd="0" destOrd="0" presId="urn:microsoft.com/office/officeart/2005/8/layout/hierarchy3"/>
    <dgm:cxn modelId="{6A933598-D9CA-4D8D-AE8A-10340A7D6F6E}" type="presOf" srcId="{5F59D9D1-E029-4500-B846-D467786A88F6}" destId="{B1FFBC77-2E76-4E0F-9286-16941C638180}" srcOrd="0" destOrd="0" presId="urn:microsoft.com/office/officeart/2005/8/layout/hierarchy3"/>
    <dgm:cxn modelId="{18304379-5027-4FCE-ADF8-C1586109EC4A}" type="presOf" srcId="{B35CC8BC-499B-477D-B92E-91B4506FEEB2}" destId="{EB1AC533-5B63-4D5B-A602-6FA3AB82B150}" srcOrd="0" destOrd="0" presId="urn:microsoft.com/office/officeart/2005/8/layout/hierarchy3"/>
    <dgm:cxn modelId="{BCAB4506-AFE3-4052-A474-7BD2DBD2E341}" type="presOf" srcId="{356CFE01-967C-4A82-9C0A-6919061D980E}" destId="{31125AFE-D38E-471D-949E-09E57B9E7524}" srcOrd="0" destOrd="0" presId="urn:microsoft.com/office/officeart/2005/8/layout/hierarchy3"/>
    <dgm:cxn modelId="{6058BB0C-196F-4917-A2D5-58C3C03E43F1}" type="presOf" srcId="{F4F8E90B-7708-4270-8203-0A33D9172849}" destId="{2A4A8B00-7422-4169-BC39-D4A1626413D4}" srcOrd="0" destOrd="0" presId="urn:microsoft.com/office/officeart/2005/8/layout/hierarchy3"/>
    <dgm:cxn modelId="{86AD2D84-E258-43D8-820F-3EC5E8198830}" type="presOf" srcId="{CC440ED3-B668-4C2A-B10B-58CA8181ECA3}" destId="{4CFFD524-6BAF-4E30-99FF-A6BD184064EA}" srcOrd="0" destOrd="0" presId="urn:microsoft.com/office/officeart/2005/8/layout/hierarchy3"/>
    <dgm:cxn modelId="{F0AE5F3A-8A00-4D02-96B0-567BC29E2B15}" type="presOf" srcId="{0F22D4CB-9DCF-49C8-97F8-6C694D91BA81}" destId="{7ECCCFF4-CE6E-47BB-9EFA-6B90BAF6FD0D}" srcOrd="0" destOrd="0" presId="urn:microsoft.com/office/officeart/2005/8/layout/hierarchy3"/>
    <dgm:cxn modelId="{C66DEF9C-B991-42DB-82D6-3213573E1D00}" srcId="{F4F8E90B-7708-4270-8203-0A33D9172849}" destId="{F2B6370F-B8AB-43C7-8F79-03F24F4F7A10}" srcOrd="1" destOrd="0" parTransId="{5F59D9D1-E029-4500-B846-D467786A88F6}" sibTransId="{4022DD06-46DD-4D07-B548-C20563816745}"/>
    <dgm:cxn modelId="{57EA0DDE-06C0-4428-962A-FE54B8B768C4}" type="presOf" srcId="{68D2F270-8D6C-482A-9217-47E92DF6CB38}" destId="{B09E363C-2110-47C3-B85E-06CC12067BEC}" srcOrd="0" destOrd="0" presId="urn:microsoft.com/office/officeart/2005/8/layout/hierarchy3"/>
    <dgm:cxn modelId="{29EE362A-B200-46B2-9E9E-F7842E0035AB}" type="presOf" srcId="{6719C861-8EDD-4B6E-9DEA-7B72CA9BFAA7}" destId="{BB9F2576-7336-48E9-9EEE-E8CD619A6C52}" srcOrd="1" destOrd="0" presId="urn:microsoft.com/office/officeart/2005/8/layout/hierarchy3"/>
    <dgm:cxn modelId="{B1503E0C-89C4-4187-A613-7B89B91BC80E}" type="presOf" srcId="{FCF67739-8BB8-4961-BC87-E085D7A21A60}" destId="{573A6A29-FE44-4C26-8455-A907A987E386}" srcOrd="0" destOrd="0" presId="urn:microsoft.com/office/officeart/2005/8/layout/hierarchy3"/>
    <dgm:cxn modelId="{F1E4BE97-E1DE-46A8-9E0D-6110C1622A06}" type="presOf" srcId="{F2B6370F-B8AB-43C7-8F79-03F24F4F7A10}" destId="{00FCB5F2-8016-4851-9BF2-619688349094}" srcOrd="0" destOrd="0" presId="urn:microsoft.com/office/officeart/2005/8/layout/hierarchy3"/>
    <dgm:cxn modelId="{EC3BAFE6-D00E-4E0D-989A-E4FFB29D42F7}" type="presOf" srcId="{1E362E24-0E72-4562-B6AF-488BFF9CC46D}" destId="{5EE414BA-856A-4970-800A-3A9FE81C78AE}" srcOrd="1" destOrd="0" presId="urn:microsoft.com/office/officeart/2005/8/layout/hierarchy3"/>
    <dgm:cxn modelId="{CA8680EB-981C-4985-8B1C-FE34E3B0B2EF}" srcId="{F4F8E90B-7708-4270-8203-0A33D9172849}" destId="{A126BEE6-995C-44F0-AD56-C6484A877675}" srcOrd="2" destOrd="0" parTransId="{8E600B67-5DBB-4C87-A236-91BB279FEFC1}" sibTransId="{F1A1FFB9-5EE7-428F-B4F5-977FEAEC3055}"/>
    <dgm:cxn modelId="{76304D9C-18F9-4493-9421-CAC05A66A383}" type="presOf" srcId="{79E80A38-D570-416F-B4E4-3EA56E77F40D}" destId="{839D2BC5-AAFD-4679-AF39-76A551EF4456}" srcOrd="1" destOrd="0" presId="urn:microsoft.com/office/officeart/2005/8/layout/hierarchy3"/>
    <dgm:cxn modelId="{7BC2FD85-3B50-48E4-BD66-6947213A3935}" type="presOf" srcId="{D506337D-F8A0-4E28-BD64-CDDFC10D7A33}" destId="{2E09F69B-C06A-4579-A412-D616E408037B}" srcOrd="0" destOrd="0" presId="urn:microsoft.com/office/officeart/2005/8/layout/hierarchy3"/>
    <dgm:cxn modelId="{9F35A8E8-4D26-4AB1-9784-F9E8369439AB}" type="presOf" srcId="{2CCF02D2-AD30-40E2-86C5-F3EF34CE6F95}" destId="{CDB45B6B-23BB-4A3E-95E5-945D8F4F88D9}" srcOrd="0" destOrd="0" presId="urn:microsoft.com/office/officeart/2005/8/layout/hierarchy3"/>
    <dgm:cxn modelId="{2A76E568-AD85-44A8-9702-9D6504CD260E}" srcId="{45CF6D0D-56BB-457F-931F-9D9844D83D2D}" destId="{1E362E24-0E72-4562-B6AF-488BFF9CC46D}" srcOrd="2" destOrd="0" parTransId="{9CD86CEF-4FB7-4CE5-9612-E627E832CBED}" sibTransId="{7922ECED-BAFF-4655-A319-0478269B1F52}"/>
    <dgm:cxn modelId="{23902E73-935B-424D-A5EC-3AEA59F82E4A}" srcId="{45CF6D0D-56BB-457F-931F-9D9844D83D2D}" destId="{D73D5744-D98D-4391-AE50-1C001FD712D1}" srcOrd="1" destOrd="0" parTransId="{031947E0-7317-4256-B77E-9281F85D92F8}" sibTransId="{E7438590-0153-4F60-B5FE-A518952F3646}"/>
    <dgm:cxn modelId="{7F0CA290-0F56-4344-873F-91B2CD97BD55}" srcId="{79E80A38-D570-416F-B4E4-3EA56E77F40D}" destId="{0E843361-A4DB-4EAE-8926-1192FF7E8A70}" srcOrd="1" destOrd="0" parTransId="{2CCF02D2-AD30-40E2-86C5-F3EF34CE6F95}" sibTransId="{68892E8C-C093-4B99-8BA2-B6B5E1A3328E}"/>
    <dgm:cxn modelId="{93CDBFB8-3B0A-4F0E-92D1-E3EF34214C80}" type="presParOf" srcId="{F8719934-9BC5-4549-918A-FB70296DB36C}" destId="{BC6AA647-C3C7-4525-B9CB-EE992A07BC4E}" srcOrd="0" destOrd="0" presId="urn:microsoft.com/office/officeart/2005/8/layout/hierarchy3"/>
    <dgm:cxn modelId="{31F8752B-6F32-4C52-B267-1D0BC2622D26}" type="presParOf" srcId="{BC6AA647-C3C7-4525-B9CB-EE992A07BC4E}" destId="{A6BD9221-BFEF-475F-B6B2-B6563F38AED6}" srcOrd="0" destOrd="0" presId="urn:microsoft.com/office/officeart/2005/8/layout/hierarchy3"/>
    <dgm:cxn modelId="{3B111E64-76ED-40E0-9FE6-24BA30E6D9A1}" type="presParOf" srcId="{A6BD9221-BFEF-475F-B6B2-B6563F38AED6}" destId="{2A4A8B00-7422-4169-BC39-D4A1626413D4}" srcOrd="0" destOrd="0" presId="urn:microsoft.com/office/officeart/2005/8/layout/hierarchy3"/>
    <dgm:cxn modelId="{D5DD909C-6667-4F60-8AE0-0D62F6893925}" type="presParOf" srcId="{A6BD9221-BFEF-475F-B6B2-B6563F38AED6}" destId="{DA15A1A7-E051-47D8-9CDE-691800850CE3}" srcOrd="1" destOrd="0" presId="urn:microsoft.com/office/officeart/2005/8/layout/hierarchy3"/>
    <dgm:cxn modelId="{52B916CC-545C-487A-AA1A-6710696A61EF}" type="presParOf" srcId="{BC6AA647-C3C7-4525-B9CB-EE992A07BC4E}" destId="{31CD124F-6B5A-48F7-9992-F9C7AD815B6A}" srcOrd="1" destOrd="0" presId="urn:microsoft.com/office/officeart/2005/8/layout/hierarchy3"/>
    <dgm:cxn modelId="{56A4983D-79DD-4BB5-9734-4594C7499AFB}" type="presParOf" srcId="{31CD124F-6B5A-48F7-9992-F9C7AD815B6A}" destId="{7ECCCFF4-CE6E-47BB-9EFA-6B90BAF6FD0D}" srcOrd="0" destOrd="0" presId="urn:microsoft.com/office/officeart/2005/8/layout/hierarchy3"/>
    <dgm:cxn modelId="{04EBAD4F-9E22-472D-940D-AE532EA726A6}" type="presParOf" srcId="{31CD124F-6B5A-48F7-9992-F9C7AD815B6A}" destId="{EB1AC533-5B63-4D5B-A602-6FA3AB82B150}" srcOrd="1" destOrd="0" presId="urn:microsoft.com/office/officeart/2005/8/layout/hierarchy3"/>
    <dgm:cxn modelId="{5D0B4793-074C-4D1A-897C-AFB295F67DA2}" type="presParOf" srcId="{31CD124F-6B5A-48F7-9992-F9C7AD815B6A}" destId="{B1FFBC77-2E76-4E0F-9286-16941C638180}" srcOrd="2" destOrd="0" presId="urn:microsoft.com/office/officeart/2005/8/layout/hierarchy3"/>
    <dgm:cxn modelId="{7F3801AD-66F0-4F0C-98D0-629CD4DA75D7}" type="presParOf" srcId="{31CD124F-6B5A-48F7-9992-F9C7AD815B6A}" destId="{00FCB5F2-8016-4851-9BF2-619688349094}" srcOrd="3" destOrd="0" presId="urn:microsoft.com/office/officeart/2005/8/layout/hierarchy3"/>
    <dgm:cxn modelId="{5A4CCF41-B515-4CAC-B71F-1F228CBB2B89}" type="presParOf" srcId="{31CD124F-6B5A-48F7-9992-F9C7AD815B6A}" destId="{8402167D-F6F3-43F6-A77F-559C837D8D0B}" srcOrd="4" destOrd="0" presId="urn:microsoft.com/office/officeart/2005/8/layout/hierarchy3"/>
    <dgm:cxn modelId="{DEE8FE35-9CA3-4852-A9EC-9D063702D5F1}" type="presParOf" srcId="{31CD124F-6B5A-48F7-9992-F9C7AD815B6A}" destId="{2FA3E943-4D75-40D9-B2AB-75C7D09C7096}" srcOrd="5" destOrd="0" presId="urn:microsoft.com/office/officeart/2005/8/layout/hierarchy3"/>
    <dgm:cxn modelId="{5B13296A-6C08-45AE-9EF9-BF91F1A75C05}" type="presParOf" srcId="{F8719934-9BC5-4549-918A-FB70296DB36C}" destId="{C08DCEB1-300A-4EC3-A4C3-191F094F007A}" srcOrd="1" destOrd="0" presId="urn:microsoft.com/office/officeart/2005/8/layout/hierarchy3"/>
    <dgm:cxn modelId="{B8A3DBA1-94BC-45AB-AD33-D8865E56962D}" type="presParOf" srcId="{C08DCEB1-300A-4EC3-A4C3-191F094F007A}" destId="{503C24A2-DAC6-48A3-A184-B8EB3377BEB3}" srcOrd="0" destOrd="0" presId="urn:microsoft.com/office/officeart/2005/8/layout/hierarchy3"/>
    <dgm:cxn modelId="{6A12D5E7-E0D7-42C9-BD9A-15C673338144}" type="presParOf" srcId="{503C24A2-DAC6-48A3-A184-B8EB3377BEB3}" destId="{209919EE-C453-464B-BB7E-906E51285B55}" srcOrd="0" destOrd="0" presId="urn:microsoft.com/office/officeart/2005/8/layout/hierarchy3"/>
    <dgm:cxn modelId="{23496D42-FC96-46EB-9D25-848D2E3829A7}" type="presParOf" srcId="{503C24A2-DAC6-48A3-A184-B8EB3377BEB3}" destId="{BFCAD0CA-9EBF-4D18-9980-E05A5F0F8C62}" srcOrd="1" destOrd="0" presId="urn:microsoft.com/office/officeart/2005/8/layout/hierarchy3"/>
    <dgm:cxn modelId="{7B80C716-E995-41AC-9CA6-8D1F63C7A32D}" type="presParOf" srcId="{C08DCEB1-300A-4EC3-A4C3-191F094F007A}" destId="{9BC3818C-3EDC-4976-9CE4-ED59C44C1C1F}" srcOrd="1" destOrd="0" presId="urn:microsoft.com/office/officeart/2005/8/layout/hierarchy3"/>
    <dgm:cxn modelId="{2B25EA8D-266C-4F3C-B1A4-8FBD7211B666}" type="presParOf" srcId="{9BC3818C-3EDC-4976-9CE4-ED59C44C1C1F}" destId="{C1CDE273-48C7-48E3-A1D7-66B0289F13FF}" srcOrd="0" destOrd="0" presId="urn:microsoft.com/office/officeart/2005/8/layout/hierarchy3"/>
    <dgm:cxn modelId="{6E17F21B-476A-494B-B7B2-A47274FD1AB5}" type="presParOf" srcId="{9BC3818C-3EDC-4976-9CE4-ED59C44C1C1F}" destId="{573A6A29-FE44-4C26-8455-A907A987E386}" srcOrd="1" destOrd="0" presId="urn:microsoft.com/office/officeart/2005/8/layout/hierarchy3"/>
    <dgm:cxn modelId="{966C2648-3D3B-4061-9304-E543004BB157}" type="presParOf" srcId="{9BC3818C-3EDC-4976-9CE4-ED59C44C1C1F}" destId="{B09E363C-2110-47C3-B85E-06CC12067BEC}" srcOrd="2" destOrd="0" presId="urn:microsoft.com/office/officeart/2005/8/layout/hierarchy3"/>
    <dgm:cxn modelId="{BDA8BF48-2343-43D0-9FC7-CDEDFD136FCF}" type="presParOf" srcId="{9BC3818C-3EDC-4976-9CE4-ED59C44C1C1F}" destId="{282EDC09-733C-40FF-9FE1-5513E6D872DD}" srcOrd="3" destOrd="0" presId="urn:microsoft.com/office/officeart/2005/8/layout/hierarchy3"/>
    <dgm:cxn modelId="{DB54772C-15CC-455C-9FB9-3F70672C17C4}" type="presParOf" srcId="{F8719934-9BC5-4549-918A-FB70296DB36C}" destId="{9D86EB0C-CA51-4D48-A291-032FDD245289}" srcOrd="2" destOrd="0" presId="urn:microsoft.com/office/officeart/2005/8/layout/hierarchy3"/>
    <dgm:cxn modelId="{68FDE46F-5A1D-410D-BDF9-F3EA4C06F5AA}" type="presParOf" srcId="{9D86EB0C-CA51-4D48-A291-032FDD245289}" destId="{252A95E8-FF48-4C4A-ACDF-853019253754}" srcOrd="0" destOrd="0" presId="urn:microsoft.com/office/officeart/2005/8/layout/hierarchy3"/>
    <dgm:cxn modelId="{6676D231-153E-44AB-A0EF-CFDA0CC0424E}" type="presParOf" srcId="{252A95E8-FF48-4C4A-ACDF-853019253754}" destId="{FD21259A-2CCC-4BB6-97BF-EF2CBCAE9740}" srcOrd="0" destOrd="0" presId="urn:microsoft.com/office/officeart/2005/8/layout/hierarchy3"/>
    <dgm:cxn modelId="{763C7315-0E43-4815-B3FA-55063CB5182F}" type="presParOf" srcId="{252A95E8-FF48-4C4A-ACDF-853019253754}" destId="{5EE414BA-856A-4970-800A-3A9FE81C78AE}" srcOrd="1" destOrd="0" presId="urn:microsoft.com/office/officeart/2005/8/layout/hierarchy3"/>
    <dgm:cxn modelId="{F058F400-5327-414F-A88C-4D6F9CCB6F6F}" type="presParOf" srcId="{9D86EB0C-CA51-4D48-A291-032FDD245289}" destId="{D58260ED-8AD7-4B48-983F-D8A684BC30CE}" srcOrd="1" destOrd="0" presId="urn:microsoft.com/office/officeart/2005/8/layout/hierarchy3"/>
    <dgm:cxn modelId="{39A67C30-9F25-4452-90FE-E13E12BB3FF1}" type="presParOf" srcId="{D58260ED-8AD7-4B48-983F-D8A684BC30CE}" destId="{0F88CDC1-B09C-4CBD-B9E8-A514E73E46EA}" srcOrd="0" destOrd="0" presId="urn:microsoft.com/office/officeart/2005/8/layout/hierarchy3"/>
    <dgm:cxn modelId="{E9DD742F-20DE-4306-A2D3-EEB8FDA428B7}" type="presParOf" srcId="{D58260ED-8AD7-4B48-983F-D8A684BC30CE}" destId="{DAE73258-03BC-4888-A83D-EA3C63BC32A6}" srcOrd="1" destOrd="0" presId="urn:microsoft.com/office/officeart/2005/8/layout/hierarchy3"/>
    <dgm:cxn modelId="{B3776A30-B31D-420E-A190-1055B135510C}" type="presParOf" srcId="{D58260ED-8AD7-4B48-983F-D8A684BC30CE}" destId="{4CFFD524-6BAF-4E30-99FF-A6BD184064EA}" srcOrd="2" destOrd="0" presId="urn:microsoft.com/office/officeart/2005/8/layout/hierarchy3"/>
    <dgm:cxn modelId="{A961B25E-6D73-4CE8-97A3-6F4FCF72B5F0}" type="presParOf" srcId="{D58260ED-8AD7-4B48-983F-D8A684BC30CE}" destId="{B3091B29-67E0-4C01-9594-54221AB88528}" srcOrd="3" destOrd="0" presId="urn:microsoft.com/office/officeart/2005/8/layout/hierarchy3"/>
    <dgm:cxn modelId="{47ECF9FF-C9F9-4152-AC21-98D45CB380BF}" type="presParOf" srcId="{F8719934-9BC5-4549-918A-FB70296DB36C}" destId="{6F073B91-A637-424B-B0AF-A0B821BBF5C7}" srcOrd="3" destOrd="0" presId="urn:microsoft.com/office/officeart/2005/8/layout/hierarchy3"/>
    <dgm:cxn modelId="{8E2494C8-1B69-4B8C-8C02-4F8A7B068AF3}" type="presParOf" srcId="{6F073B91-A637-424B-B0AF-A0B821BBF5C7}" destId="{ADC16C19-7CCA-49F5-BFF5-21E619D1FF4B}" srcOrd="0" destOrd="0" presId="urn:microsoft.com/office/officeart/2005/8/layout/hierarchy3"/>
    <dgm:cxn modelId="{8480CC70-EE51-4A5A-893E-BCCADEBE418D}" type="presParOf" srcId="{ADC16C19-7CCA-49F5-BFF5-21E619D1FF4B}" destId="{802238B6-3C15-4712-9964-B29140F0F0D0}" srcOrd="0" destOrd="0" presId="urn:microsoft.com/office/officeart/2005/8/layout/hierarchy3"/>
    <dgm:cxn modelId="{3A1A6D95-10CB-4981-BD38-1421D79FED74}" type="presParOf" srcId="{ADC16C19-7CCA-49F5-BFF5-21E619D1FF4B}" destId="{839D2BC5-AAFD-4679-AF39-76A551EF4456}" srcOrd="1" destOrd="0" presId="urn:microsoft.com/office/officeart/2005/8/layout/hierarchy3"/>
    <dgm:cxn modelId="{B8E673EF-D4EE-4990-873F-182B5ADBE41E}" type="presParOf" srcId="{6F073B91-A637-424B-B0AF-A0B821BBF5C7}" destId="{3AB2B6F7-AECF-4FB6-B364-EDB2EECBEAF7}" srcOrd="1" destOrd="0" presId="urn:microsoft.com/office/officeart/2005/8/layout/hierarchy3"/>
    <dgm:cxn modelId="{8FA562B1-2BC8-4BDA-AD22-93D9E746CF5E}" type="presParOf" srcId="{3AB2B6F7-AECF-4FB6-B364-EDB2EECBEAF7}" destId="{0C987A65-4DA4-43DA-AF09-075AAA467A64}" srcOrd="0" destOrd="0" presId="urn:microsoft.com/office/officeart/2005/8/layout/hierarchy3"/>
    <dgm:cxn modelId="{807E6D75-B197-4A48-AFCA-1190DA4EBCD2}" type="presParOf" srcId="{3AB2B6F7-AECF-4FB6-B364-EDB2EECBEAF7}" destId="{38886F90-1D67-4403-A9D7-6DC200AA97A4}" srcOrd="1" destOrd="0" presId="urn:microsoft.com/office/officeart/2005/8/layout/hierarchy3"/>
    <dgm:cxn modelId="{B503513B-6AAC-4003-8494-4D59731AE587}" type="presParOf" srcId="{3AB2B6F7-AECF-4FB6-B364-EDB2EECBEAF7}" destId="{CDB45B6B-23BB-4A3E-95E5-945D8F4F88D9}" srcOrd="2" destOrd="0" presId="urn:microsoft.com/office/officeart/2005/8/layout/hierarchy3"/>
    <dgm:cxn modelId="{19240B51-E82F-446E-A704-193C2EC85170}" type="presParOf" srcId="{3AB2B6F7-AECF-4FB6-B364-EDB2EECBEAF7}" destId="{8A2D7248-2040-400A-91E1-E9F584BA566C}" srcOrd="3" destOrd="0" presId="urn:microsoft.com/office/officeart/2005/8/layout/hierarchy3"/>
    <dgm:cxn modelId="{E67528C2-243F-4A2B-881D-3E9B30C3EC20}" type="presParOf" srcId="{3AB2B6F7-AECF-4FB6-B364-EDB2EECBEAF7}" destId="{399496EE-5D50-4F28-AF7C-904A096CAA52}" srcOrd="4" destOrd="0" presId="urn:microsoft.com/office/officeart/2005/8/layout/hierarchy3"/>
    <dgm:cxn modelId="{472C31B7-0E83-4760-AFE6-C9E038BBC9DC}" type="presParOf" srcId="{3AB2B6F7-AECF-4FB6-B364-EDB2EECBEAF7}" destId="{2E09F69B-C06A-4579-A412-D616E408037B}" srcOrd="5" destOrd="0" presId="urn:microsoft.com/office/officeart/2005/8/layout/hierarchy3"/>
    <dgm:cxn modelId="{82C41006-166A-481D-9025-FDA3ADBDA7C8}" type="presParOf" srcId="{F8719934-9BC5-4549-918A-FB70296DB36C}" destId="{93A402AA-C69B-4D3E-9E54-6A3E99B9381E}" srcOrd="4" destOrd="0" presId="urn:microsoft.com/office/officeart/2005/8/layout/hierarchy3"/>
    <dgm:cxn modelId="{F5D36FD6-CE81-4955-8A05-6B9ADAD374D6}" type="presParOf" srcId="{93A402AA-C69B-4D3E-9E54-6A3E99B9381E}" destId="{BD12A3C9-473A-40D1-B042-89F4290A03B6}" srcOrd="0" destOrd="0" presId="urn:microsoft.com/office/officeart/2005/8/layout/hierarchy3"/>
    <dgm:cxn modelId="{B1BAD392-90AF-4A46-93D5-7FDC1DBB3115}" type="presParOf" srcId="{BD12A3C9-473A-40D1-B042-89F4290A03B6}" destId="{A78C3D02-20BF-4FAC-866E-4186B33817DD}" srcOrd="0" destOrd="0" presId="urn:microsoft.com/office/officeart/2005/8/layout/hierarchy3"/>
    <dgm:cxn modelId="{0F0F7BB5-08D2-4CBF-8ABF-2C0232C7329A}" type="presParOf" srcId="{BD12A3C9-473A-40D1-B042-89F4290A03B6}" destId="{BB9F2576-7336-48E9-9EEE-E8CD619A6C52}" srcOrd="1" destOrd="0" presId="urn:microsoft.com/office/officeart/2005/8/layout/hierarchy3"/>
    <dgm:cxn modelId="{086A25AB-DDF6-460F-AEC6-3326DDBEFC33}" type="presParOf" srcId="{93A402AA-C69B-4D3E-9E54-6A3E99B9381E}" destId="{7E79C05A-165E-494D-AD79-7C76BC251505}" srcOrd="1" destOrd="0" presId="urn:microsoft.com/office/officeart/2005/8/layout/hierarchy3"/>
    <dgm:cxn modelId="{5123E1E1-FC68-4991-A8AD-8119B63ABCCD}" type="presParOf" srcId="{7E79C05A-165E-494D-AD79-7C76BC251505}" destId="{31125AFE-D38E-471D-949E-09E57B9E7524}" srcOrd="0" destOrd="0" presId="urn:microsoft.com/office/officeart/2005/8/layout/hierarchy3"/>
    <dgm:cxn modelId="{E238FFC8-D5A9-4432-AC32-A292DFB7C878}" type="presParOf" srcId="{7E79C05A-165E-494D-AD79-7C76BC251505}" destId="{E1EE3023-B911-4C35-8DBE-D19D4C6FB62D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0CE8410-DC75-4308-A251-E5AC86E8DDE9}" type="doc">
      <dgm:prSet loTypeId="urn:microsoft.com/office/officeart/2005/8/layout/vList5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pPr latinLnBrk="1"/>
          <a:endParaRPr lang="ko-KR" altLang="en-US"/>
        </a:p>
      </dgm:t>
    </dgm:pt>
    <dgm:pt modelId="{D5071DB5-1726-4F7C-BE44-E39AD421B7A8}">
      <dgm:prSet phldrT="[텍스트]" custT="1"/>
      <dgm:spPr/>
      <dgm:t>
        <a:bodyPr/>
        <a:lstStyle/>
        <a:p>
          <a:pPr latinLnBrk="1"/>
          <a:r>
            <a:rPr lang="ko-KR" altLang="en-US" sz="2400" b="1" dirty="0" err="1" smtClean="0">
              <a:solidFill>
                <a:srgbClr val="0070C0"/>
              </a:solidFill>
            </a:rPr>
            <a:t>타겟층</a:t>
          </a:r>
          <a:endParaRPr lang="ko-KR" altLang="en-US" sz="2400" b="1" dirty="0">
            <a:solidFill>
              <a:srgbClr val="0070C0"/>
            </a:solidFill>
          </a:endParaRPr>
        </a:p>
      </dgm:t>
    </dgm:pt>
    <dgm:pt modelId="{2E65F25C-6D66-42B2-A8BE-CFD7A72261C0}" type="parTrans" cxnId="{1FBCBF50-E00C-4841-90EE-58845AD3847C}">
      <dgm:prSet/>
      <dgm:spPr/>
      <dgm:t>
        <a:bodyPr/>
        <a:lstStyle/>
        <a:p>
          <a:pPr latinLnBrk="1"/>
          <a:endParaRPr lang="ko-KR" altLang="en-US"/>
        </a:p>
      </dgm:t>
    </dgm:pt>
    <dgm:pt modelId="{EFC37B78-E4C2-43DD-A85E-A2171B1259A8}" type="sibTrans" cxnId="{1FBCBF50-E00C-4841-90EE-58845AD3847C}">
      <dgm:prSet/>
      <dgm:spPr/>
      <dgm:t>
        <a:bodyPr/>
        <a:lstStyle/>
        <a:p>
          <a:pPr latinLnBrk="1"/>
          <a:endParaRPr lang="ko-KR" altLang="en-US"/>
        </a:p>
      </dgm:t>
    </dgm:pt>
    <dgm:pt modelId="{9C40EE0D-A239-4D5E-9AA8-3C4BA462D366}">
      <dgm:prSet phldrT="[텍스트]" custT="1"/>
      <dgm:spPr/>
      <dgm:t>
        <a:bodyPr/>
        <a:lstStyle/>
        <a:p>
          <a:pPr latinLnBrk="1"/>
          <a:r>
            <a:rPr lang="en-US" altLang="ko-KR" sz="1800" dirty="0" smtClean="0"/>
            <a:t>10</a:t>
          </a:r>
          <a:r>
            <a:rPr lang="ko-KR" altLang="en-US" sz="1800" dirty="0" smtClean="0"/>
            <a:t>대</a:t>
          </a:r>
          <a:r>
            <a:rPr lang="en-US" altLang="ko-KR" sz="1800" dirty="0" smtClean="0"/>
            <a:t>~50</a:t>
          </a:r>
          <a:r>
            <a:rPr lang="ko-KR" altLang="en-US" sz="1800" dirty="0" smtClean="0"/>
            <a:t>대</a:t>
          </a:r>
          <a:endParaRPr lang="ko-KR" altLang="en-US" sz="1800" dirty="0"/>
        </a:p>
      </dgm:t>
    </dgm:pt>
    <dgm:pt modelId="{28C911F4-AE3D-48D9-9E27-2075A4C947D6}" type="parTrans" cxnId="{1853F281-76B4-4556-96B9-451B59EBBC3A}">
      <dgm:prSet/>
      <dgm:spPr/>
      <dgm:t>
        <a:bodyPr/>
        <a:lstStyle/>
        <a:p>
          <a:pPr latinLnBrk="1"/>
          <a:endParaRPr lang="ko-KR" altLang="en-US"/>
        </a:p>
      </dgm:t>
    </dgm:pt>
    <dgm:pt modelId="{0C4E2F9E-E84A-4A6D-AF70-71CB49AC0561}" type="sibTrans" cxnId="{1853F281-76B4-4556-96B9-451B59EBBC3A}">
      <dgm:prSet/>
      <dgm:spPr/>
      <dgm:t>
        <a:bodyPr/>
        <a:lstStyle/>
        <a:p>
          <a:pPr latinLnBrk="1"/>
          <a:endParaRPr lang="ko-KR" altLang="en-US"/>
        </a:p>
      </dgm:t>
    </dgm:pt>
    <dgm:pt modelId="{75669530-DDD8-47AA-A9DF-47756844CB10}">
      <dgm:prSet phldrT="[텍스트]" custT="1"/>
      <dgm:spPr/>
      <dgm:t>
        <a:bodyPr/>
        <a:lstStyle/>
        <a:p>
          <a:pPr latinLnBrk="1"/>
          <a:r>
            <a:rPr lang="ko-KR" altLang="en-US" sz="1800" dirty="0" smtClean="0"/>
            <a:t>여성</a:t>
          </a:r>
          <a:r>
            <a:rPr lang="en-US" altLang="ko-KR" sz="1800" dirty="0" smtClean="0"/>
            <a:t>,</a:t>
          </a:r>
          <a:r>
            <a:rPr lang="ko-KR" altLang="en-US" sz="1800" dirty="0" smtClean="0"/>
            <a:t>남성</a:t>
          </a:r>
          <a:endParaRPr lang="ko-KR" altLang="en-US" sz="1800" dirty="0"/>
        </a:p>
      </dgm:t>
    </dgm:pt>
    <dgm:pt modelId="{20D399F1-EAE1-4CC9-AE49-DC8A0F190564}" type="parTrans" cxnId="{92005CD4-962B-46B8-8ADC-1410DCAB1F23}">
      <dgm:prSet/>
      <dgm:spPr/>
      <dgm:t>
        <a:bodyPr/>
        <a:lstStyle/>
        <a:p>
          <a:pPr latinLnBrk="1"/>
          <a:endParaRPr lang="ko-KR" altLang="en-US"/>
        </a:p>
      </dgm:t>
    </dgm:pt>
    <dgm:pt modelId="{1DDFA853-52BF-4DFD-933E-ACE989BD6EF8}" type="sibTrans" cxnId="{92005CD4-962B-46B8-8ADC-1410DCAB1F23}">
      <dgm:prSet/>
      <dgm:spPr/>
      <dgm:t>
        <a:bodyPr/>
        <a:lstStyle/>
        <a:p>
          <a:pPr latinLnBrk="1"/>
          <a:endParaRPr lang="ko-KR" altLang="en-US"/>
        </a:p>
      </dgm:t>
    </dgm:pt>
    <dgm:pt modelId="{E5F78746-0373-4AEA-8F13-AD0100E5A7E0}">
      <dgm:prSet phldrT="[텍스트]" custT="1"/>
      <dgm:spPr/>
      <dgm:t>
        <a:bodyPr/>
        <a:lstStyle/>
        <a:p>
          <a:pPr latinLnBrk="1"/>
          <a:r>
            <a:rPr lang="ko-KR" altLang="en-US" sz="2400" b="1" dirty="0" smtClean="0">
              <a:solidFill>
                <a:srgbClr val="0070C0"/>
              </a:solidFill>
            </a:rPr>
            <a:t>표현방법</a:t>
          </a:r>
          <a:endParaRPr lang="ko-KR" altLang="en-US" sz="3200" b="1" dirty="0">
            <a:solidFill>
              <a:srgbClr val="0070C0"/>
            </a:solidFill>
          </a:endParaRPr>
        </a:p>
      </dgm:t>
    </dgm:pt>
    <dgm:pt modelId="{A52D81C0-F6E1-49C4-82F1-E651E5077C3E}" type="parTrans" cxnId="{CB46901F-2454-4C78-9F3C-56AF2ED70B65}">
      <dgm:prSet/>
      <dgm:spPr/>
      <dgm:t>
        <a:bodyPr/>
        <a:lstStyle/>
        <a:p>
          <a:pPr latinLnBrk="1"/>
          <a:endParaRPr lang="ko-KR" altLang="en-US"/>
        </a:p>
      </dgm:t>
    </dgm:pt>
    <dgm:pt modelId="{5CCADA1B-0DBA-419A-886C-E3055E3294B6}" type="sibTrans" cxnId="{CB46901F-2454-4C78-9F3C-56AF2ED70B65}">
      <dgm:prSet/>
      <dgm:spPr/>
      <dgm:t>
        <a:bodyPr/>
        <a:lstStyle/>
        <a:p>
          <a:pPr latinLnBrk="1"/>
          <a:endParaRPr lang="ko-KR" altLang="en-US"/>
        </a:p>
      </dgm:t>
    </dgm:pt>
    <dgm:pt modelId="{75576243-04EF-4258-90C7-1E01170DA401}">
      <dgm:prSet phldrT="[텍스트]" custT="1"/>
      <dgm:spPr/>
      <dgm:t>
        <a:bodyPr/>
        <a:lstStyle/>
        <a:p>
          <a:pPr latinLnBrk="1"/>
          <a:r>
            <a:rPr lang="ko-KR" altLang="en-US" sz="1600" dirty="0" smtClean="0"/>
            <a:t>인기메뉴의 광고사진을 </a:t>
          </a:r>
          <a:r>
            <a:rPr lang="ko-KR" altLang="en-US" sz="1600" dirty="0" err="1" smtClean="0"/>
            <a:t>메인에</a:t>
          </a:r>
          <a:r>
            <a:rPr lang="ko-KR" altLang="en-US" sz="1600" dirty="0" smtClean="0"/>
            <a:t> 시각적 효과를 주어 침샘을 자극할 수 있는 요소를 꾸며준다</a:t>
          </a:r>
          <a:r>
            <a:rPr lang="en-US" altLang="ko-KR" sz="1600" dirty="0" smtClean="0"/>
            <a:t>.</a:t>
          </a:r>
          <a:endParaRPr lang="ko-KR" altLang="en-US" sz="1600" dirty="0"/>
        </a:p>
      </dgm:t>
    </dgm:pt>
    <dgm:pt modelId="{932B3C6E-21D4-4FA9-AE93-AB006A3D9BD9}" type="parTrans" cxnId="{9F1B5133-65AE-4719-BFDE-C1FCED89653F}">
      <dgm:prSet/>
      <dgm:spPr/>
      <dgm:t>
        <a:bodyPr/>
        <a:lstStyle/>
        <a:p>
          <a:pPr latinLnBrk="1"/>
          <a:endParaRPr lang="ko-KR" altLang="en-US"/>
        </a:p>
      </dgm:t>
    </dgm:pt>
    <dgm:pt modelId="{91CFBED1-4611-4D58-9821-4FF23BF5E5A9}" type="sibTrans" cxnId="{9F1B5133-65AE-4719-BFDE-C1FCED89653F}">
      <dgm:prSet/>
      <dgm:spPr/>
      <dgm:t>
        <a:bodyPr/>
        <a:lstStyle/>
        <a:p>
          <a:pPr latinLnBrk="1"/>
          <a:endParaRPr lang="ko-KR" altLang="en-US"/>
        </a:p>
      </dgm:t>
    </dgm:pt>
    <dgm:pt modelId="{EAC759FF-98EC-463F-8484-D8209FA60D9F}">
      <dgm:prSet phldrT="[텍스트]" custT="1"/>
      <dgm:spPr/>
      <dgm:t>
        <a:bodyPr/>
        <a:lstStyle/>
        <a:p>
          <a:pPr latinLnBrk="1"/>
          <a:r>
            <a:rPr lang="ko-KR" altLang="en-US" sz="2400" b="1" dirty="0" err="1" smtClean="0">
              <a:solidFill>
                <a:srgbClr val="0070C0"/>
              </a:solidFill>
            </a:rPr>
            <a:t>디자인컨셉</a:t>
          </a:r>
          <a:endParaRPr lang="ko-KR" altLang="en-US" sz="2400" b="1" dirty="0">
            <a:solidFill>
              <a:srgbClr val="0070C0"/>
            </a:solidFill>
          </a:endParaRPr>
        </a:p>
      </dgm:t>
    </dgm:pt>
    <dgm:pt modelId="{0C09CD40-31CD-4E83-AC9A-7E84F179FC4C}" type="parTrans" cxnId="{1C5E2F7F-FBFE-4551-B804-EB36EB2C843E}">
      <dgm:prSet/>
      <dgm:spPr/>
      <dgm:t>
        <a:bodyPr/>
        <a:lstStyle/>
        <a:p>
          <a:pPr latinLnBrk="1"/>
          <a:endParaRPr lang="ko-KR" altLang="en-US"/>
        </a:p>
      </dgm:t>
    </dgm:pt>
    <dgm:pt modelId="{076D06FA-492B-43AE-87CC-6D47A7A69F2B}" type="sibTrans" cxnId="{1C5E2F7F-FBFE-4551-B804-EB36EB2C843E}">
      <dgm:prSet/>
      <dgm:spPr/>
      <dgm:t>
        <a:bodyPr/>
        <a:lstStyle/>
        <a:p>
          <a:pPr latinLnBrk="1"/>
          <a:endParaRPr lang="ko-KR" altLang="en-US"/>
        </a:p>
      </dgm:t>
    </dgm:pt>
    <dgm:pt modelId="{7495DDFF-CCC7-4295-BB35-DDCEF352F008}">
      <dgm:prSet phldrT="[텍스트]" custT="1"/>
      <dgm:spPr/>
      <dgm:t>
        <a:bodyPr/>
        <a:lstStyle/>
        <a:p>
          <a:pPr latinLnBrk="1"/>
          <a:r>
            <a:rPr lang="ko-KR" altLang="en-US" sz="1800" dirty="0" smtClean="0"/>
            <a:t>강렬한</a:t>
          </a:r>
          <a:r>
            <a:rPr lang="en-US" altLang="ko-KR" sz="1800" dirty="0" smtClean="0"/>
            <a:t>, </a:t>
          </a:r>
          <a:r>
            <a:rPr lang="ko-KR" altLang="en-US" sz="1800" dirty="0" smtClean="0"/>
            <a:t>재미있는</a:t>
          </a:r>
          <a:r>
            <a:rPr lang="en-US" altLang="ko-KR" sz="1800" dirty="0" smtClean="0"/>
            <a:t>, </a:t>
          </a:r>
          <a:r>
            <a:rPr lang="ko-KR" altLang="en-US" sz="1800" dirty="0" smtClean="0"/>
            <a:t>유쾌한</a:t>
          </a:r>
          <a:endParaRPr lang="ko-KR" altLang="en-US" sz="1800" dirty="0"/>
        </a:p>
      </dgm:t>
    </dgm:pt>
    <dgm:pt modelId="{86E34A3A-E374-4AE6-9DC3-F477D6DCC246}" type="parTrans" cxnId="{3C2AFC50-047C-4765-9A1F-3CB271E92CBB}">
      <dgm:prSet/>
      <dgm:spPr/>
      <dgm:t>
        <a:bodyPr/>
        <a:lstStyle/>
        <a:p>
          <a:pPr latinLnBrk="1"/>
          <a:endParaRPr lang="ko-KR" altLang="en-US"/>
        </a:p>
      </dgm:t>
    </dgm:pt>
    <dgm:pt modelId="{83FD1E32-78E7-4C29-AECA-80388F4F40E7}" type="sibTrans" cxnId="{3C2AFC50-047C-4765-9A1F-3CB271E92CBB}">
      <dgm:prSet/>
      <dgm:spPr/>
      <dgm:t>
        <a:bodyPr/>
        <a:lstStyle/>
        <a:p>
          <a:pPr latinLnBrk="1"/>
          <a:endParaRPr lang="ko-KR" altLang="en-US"/>
        </a:p>
      </dgm:t>
    </dgm:pt>
    <dgm:pt modelId="{AAE18A4F-DC64-42BE-B697-A6C481D70BCE}" type="pres">
      <dgm:prSet presAssocID="{70CE8410-DC75-4308-A251-E5AC86E8DDE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2E64BFD-78C1-4182-BD87-116D7101F058}" type="pres">
      <dgm:prSet presAssocID="{D5071DB5-1726-4F7C-BE44-E39AD421B7A8}" presName="linNode" presStyleCnt="0"/>
      <dgm:spPr/>
    </dgm:pt>
    <dgm:pt modelId="{4DAE851B-C0FF-4260-B626-587103843EC3}" type="pres">
      <dgm:prSet presAssocID="{D5071DB5-1726-4F7C-BE44-E39AD421B7A8}" presName="parentText" presStyleLbl="node1" presStyleIdx="0" presStyleCnt="3" custScaleY="61399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C43F918-EED1-4610-AE53-6E952BD6FB32}" type="pres">
      <dgm:prSet presAssocID="{D5071DB5-1726-4F7C-BE44-E39AD421B7A8}" presName="descendantText" presStyleLbl="alignAccFollowNode1" presStyleIdx="0" presStyleCnt="3" custScaleY="6473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432EEA0-B7B4-4F18-9A34-D66341513B17}" type="pres">
      <dgm:prSet presAssocID="{EFC37B78-E4C2-43DD-A85E-A2171B1259A8}" presName="sp" presStyleCnt="0"/>
      <dgm:spPr/>
    </dgm:pt>
    <dgm:pt modelId="{61A8868A-18BA-42BB-9EA8-1E18A4F96EBA}" type="pres">
      <dgm:prSet presAssocID="{E5F78746-0373-4AEA-8F13-AD0100E5A7E0}" presName="linNode" presStyleCnt="0"/>
      <dgm:spPr/>
    </dgm:pt>
    <dgm:pt modelId="{E7AE0667-2332-45BA-A54B-D8F30FD1819E}" type="pres">
      <dgm:prSet presAssocID="{E5F78746-0373-4AEA-8F13-AD0100E5A7E0}" presName="parentText" presStyleLbl="node1" presStyleIdx="1" presStyleCnt="3" custScaleY="61399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74E1A5-77D5-4D67-9162-E133B4B9010D}" type="pres">
      <dgm:prSet presAssocID="{E5F78746-0373-4AEA-8F13-AD0100E5A7E0}" presName="descendantText" presStyleLbl="alignAccFollowNode1" presStyleIdx="1" presStyleCnt="3" custScaleY="6473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1045C1-434E-4CB1-944F-16930C1B17C3}" type="pres">
      <dgm:prSet presAssocID="{5CCADA1B-0DBA-419A-886C-E3055E3294B6}" presName="sp" presStyleCnt="0"/>
      <dgm:spPr/>
    </dgm:pt>
    <dgm:pt modelId="{8AB7116C-F7EA-40AE-8253-3BB953810F94}" type="pres">
      <dgm:prSet presAssocID="{EAC759FF-98EC-463F-8484-D8209FA60D9F}" presName="linNode" presStyleCnt="0"/>
      <dgm:spPr/>
    </dgm:pt>
    <dgm:pt modelId="{E3B6B7F0-D931-4F06-AAB9-5D90953E4778}" type="pres">
      <dgm:prSet presAssocID="{EAC759FF-98EC-463F-8484-D8209FA60D9F}" presName="parentText" presStyleLbl="node1" presStyleIdx="2" presStyleCnt="3" custScaleY="61399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700A138-9B7F-44C9-B9AB-9863F09877FF}" type="pres">
      <dgm:prSet presAssocID="{EAC759FF-98EC-463F-8484-D8209FA60D9F}" presName="descendantText" presStyleLbl="alignAccFollowNode1" presStyleIdx="2" presStyleCnt="3" custScaleY="6473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1853F281-76B4-4556-96B9-451B59EBBC3A}" srcId="{D5071DB5-1726-4F7C-BE44-E39AD421B7A8}" destId="{9C40EE0D-A239-4D5E-9AA8-3C4BA462D366}" srcOrd="0" destOrd="0" parTransId="{28C911F4-AE3D-48D9-9E27-2075A4C947D6}" sibTransId="{0C4E2F9E-E84A-4A6D-AF70-71CB49AC0561}"/>
    <dgm:cxn modelId="{24698D1E-AAF4-4FBA-9DF5-567F54AA4D6B}" type="presOf" srcId="{75669530-DDD8-47AA-A9DF-47756844CB10}" destId="{DC43F918-EED1-4610-AE53-6E952BD6FB32}" srcOrd="0" destOrd="1" presId="urn:microsoft.com/office/officeart/2005/8/layout/vList5"/>
    <dgm:cxn modelId="{3A392949-1B4E-4B37-892C-A41D84F58F02}" type="presOf" srcId="{E5F78746-0373-4AEA-8F13-AD0100E5A7E0}" destId="{E7AE0667-2332-45BA-A54B-D8F30FD1819E}" srcOrd="0" destOrd="0" presId="urn:microsoft.com/office/officeart/2005/8/layout/vList5"/>
    <dgm:cxn modelId="{1C5E2F7F-FBFE-4551-B804-EB36EB2C843E}" srcId="{70CE8410-DC75-4308-A251-E5AC86E8DDE9}" destId="{EAC759FF-98EC-463F-8484-D8209FA60D9F}" srcOrd="2" destOrd="0" parTransId="{0C09CD40-31CD-4E83-AC9A-7E84F179FC4C}" sibTransId="{076D06FA-492B-43AE-87CC-6D47A7A69F2B}"/>
    <dgm:cxn modelId="{9F1B5133-65AE-4719-BFDE-C1FCED89653F}" srcId="{E5F78746-0373-4AEA-8F13-AD0100E5A7E0}" destId="{75576243-04EF-4258-90C7-1E01170DA401}" srcOrd="0" destOrd="0" parTransId="{932B3C6E-21D4-4FA9-AE93-AB006A3D9BD9}" sibTransId="{91CFBED1-4611-4D58-9821-4FF23BF5E5A9}"/>
    <dgm:cxn modelId="{92005CD4-962B-46B8-8ADC-1410DCAB1F23}" srcId="{D5071DB5-1726-4F7C-BE44-E39AD421B7A8}" destId="{75669530-DDD8-47AA-A9DF-47756844CB10}" srcOrd="1" destOrd="0" parTransId="{20D399F1-EAE1-4CC9-AE49-DC8A0F190564}" sibTransId="{1DDFA853-52BF-4DFD-933E-ACE989BD6EF8}"/>
    <dgm:cxn modelId="{837E6B5E-45E2-4E72-B8D0-17F4428D1F79}" type="presOf" srcId="{D5071DB5-1726-4F7C-BE44-E39AD421B7A8}" destId="{4DAE851B-C0FF-4260-B626-587103843EC3}" srcOrd="0" destOrd="0" presId="urn:microsoft.com/office/officeart/2005/8/layout/vList5"/>
    <dgm:cxn modelId="{126E355E-A2DA-4C93-9028-0F927C029BB8}" type="presOf" srcId="{75576243-04EF-4258-90C7-1E01170DA401}" destId="{E474E1A5-77D5-4D67-9162-E133B4B9010D}" srcOrd="0" destOrd="0" presId="urn:microsoft.com/office/officeart/2005/8/layout/vList5"/>
    <dgm:cxn modelId="{1FBCBF50-E00C-4841-90EE-58845AD3847C}" srcId="{70CE8410-DC75-4308-A251-E5AC86E8DDE9}" destId="{D5071DB5-1726-4F7C-BE44-E39AD421B7A8}" srcOrd="0" destOrd="0" parTransId="{2E65F25C-6D66-42B2-A8BE-CFD7A72261C0}" sibTransId="{EFC37B78-E4C2-43DD-A85E-A2171B1259A8}"/>
    <dgm:cxn modelId="{CB46901F-2454-4C78-9F3C-56AF2ED70B65}" srcId="{70CE8410-DC75-4308-A251-E5AC86E8DDE9}" destId="{E5F78746-0373-4AEA-8F13-AD0100E5A7E0}" srcOrd="1" destOrd="0" parTransId="{A52D81C0-F6E1-49C4-82F1-E651E5077C3E}" sibTransId="{5CCADA1B-0DBA-419A-886C-E3055E3294B6}"/>
    <dgm:cxn modelId="{3C2AFC50-047C-4765-9A1F-3CB271E92CBB}" srcId="{EAC759FF-98EC-463F-8484-D8209FA60D9F}" destId="{7495DDFF-CCC7-4295-BB35-DDCEF352F008}" srcOrd="0" destOrd="0" parTransId="{86E34A3A-E374-4AE6-9DC3-F477D6DCC246}" sibTransId="{83FD1E32-78E7-4C29-AECA-80388F4F40E7}"/>
    <dgm:cxn modelId="{641AAFE0-EE5B-4EF9-A8E1-71CD7EF6187C}" type="presOf" srcId="{70CE8410-DC75-4308-A251-E5AC86E8DDE9}" destId="{AAE18A4F-DC64-42BE-B697-A6C481D70BCE}" srcOrd="0" destOrd="0" presId="urn:microsoft.com/office/officeart/2005/8/layout/vList5"/>
    <dgm:cxn modelId="{B189BA20-F13E-44F1-8BEF-DFD783E44C03}" type="presOf" srcId="{EAC759FF-98EC-463F-8484-D8209FA60D9F}" destId="{E3B6B7F0-D931-4F06-AAB9-5D90953E4778}" srcOrd="0" destOrd="0" presId="urn:microsoft.com/office/officeart/2005/8/layout/vList5"/>
    <dgm:cxn modelId="{D18D8A85-C908-48DE-9B7C-3F62CFA67904}" type="presOf" srcId="{9C40EE0D-A239-4D5E-9AA8-3C4BA462D366}" destId="{DC43F918-EED1-4610-AE53-6E952BD6FB32}" srcOrd="0" destOrd="0" presId="urn:microsoft.com/office/officeart/2005/8/layout/vList5"/>
    <dgm:cxn modelId="{AC7EF4F0-553A-4D77-8EAA-AEE84E451D84}" type="presOf" srcId="{7495DDFF-CCC7-4295-BB35-DDCEF352F008}" destId="{A700A138-9B7F-44C9-B9AB-9863F09877FF}" srcOrd="0" destOrd="0" presId="urn:microsoft.com/office/officeart/2005/8/layout/vList5"/>
    <dgm:cxn modelId="{DC64E43C-9F86-419E-B993-D57AE4C0A79E}" type="presParOf" srcId="{AAE18A4F-DC64-42BE-B697-A6C481D70BCE}" destId="{52E64BFD-78C1-4182-BD87-116D7101F058}" srcOrd="0" destOrd="0" presId="urn:microsoft.com/office/officeart/2005/8/layout/vList5"/>
    <dgm:cxn modelId="{6D575F92-1C60-4F42-9B36-3EAB0FCD251F}" type="presParOf" srcId="{52E64BFD-78C1-4182-BD87-116D7101F058}" destId="{4DAE851B-C0FF-4260-B626-587103843EC3}" srcOrd="0" destOrd="0" presId="urn:microsoft.com/office/officeart/2005/8/layout/vList5"/>
    <dgm:cxn modelId="{F5685018-3197-44CA-A046-024796DA8371}" type="presParOf" srcId="{52E64BFD-78C1-4182-BD87-116D7101F058}" destId="{DC43F918-EED1-4610-AE53-6E952BD6FB32}" srcOrd="1" destOrd="0" presId="urn:microsoft.com/office/officeart/2005/8/layout/vList5"/>
    <dgm:cxn modelId="{35184848-B7FE-4543-A474-29ED0880977E}" type="presParOf" srcId="{AAE18A4F-DC64-42BE-B697-A6C481D70BCE}" destId="{6432EEA0-B7B4-4F18-9A34-D66341513B17}" srcOrd="1" destOrd="0" presId="urn:microsoft.com/office/officeart/2005/8/layout/vList5"/>
    <dgm:cxn modelId="{0C9DD1EC-6373-4EDF-807E-347BC66913EE}" type="presParOf" srcId="{AAE18A4F-DC64-42BE-B697-A6C481D70BCE}" destId="{61A8868A-18BA-42BB-9EA8-1E18A4F96EBA}" srcOrd="2" destOrd="0" presId="urn:microsoft.com/office/officeart/2005/8/layout/vList5"/>
    <dgm:cxn modelId="{615C7E13-7373-4CAE-8DB9-468170B78305}" type="presParOf" srcId="{61A8868A-18BA-42BB-9EA8-1E18A4F96EBA}" destId="{E7AE0667-2332-45BA-A54B-D8F30FD1819E}" srcOrd="0" destOrd="0" presId="urn:microsoft.com/office/officeart/2005/8/layout/vList5"/>
    <dgm:cxn modelId="{80BCBA68-FF1D-4F56-A04F-16042F38A9F5}" type="presParOf" srcId="{61A8868A-18BA-42BB-9EA8-1E18A4F96EBA}" destId="{E474E1A5-77D5-4D67-9162-E133B4B9010D}" srcOrd="1" destOrd="0" presId="urn:microsoft.com/office/officeart/2005/8/layout/vList5"/>
    <dgm:cxn modelId="{22C858E2-0BF8-4822-87BB-0B66F97F0F83}" type="presParOf" srcId="{AAE18A4F-DC64-42BE-B697-A6C481D70BCE}" destId="{281045C1-434E-4CB1-944F-16930C1B17C3}" srcOrd="3" destOrd="0" presId="urn:microsoft.com/office/officeart/2005/8/layout/vList5"/>
    <dgm:cxn modelId="{10DAF277-D830-490F-A26B-64BD3F6EA74E}" type="presParOf" srcId="{AAE18A4F-DC64-42BE-B697-A6C481D70BCE}" destId="{8AB7116C-F7EA-40AE-8253-3BB953810F94}" srcOrd="4" destOrd="0" presId="urn:microsoft.com/office/officeart/2005/8/layout/vList5"/>
    <dgm:cxn modelId="{90C168AF-FC4B-497E-912A-3FAE717B8C33}" type="presParOf" srcId="{8AB7116C-F7EA-40AE-8253-3BB953810F94}" destId="{E3B6B7F0-D931-4F06-AAB9-5D90953E4778}" srcOrd="0" destOrd="0" presId="urn:microsoft.com/office/officeart/2005/8/layout/vList5"/>
    <dgm:cxn modelId="{35674E2E-5793-4E6E-937D-A84E24B7E1B1}" type="presParOf" srcId="{8AB7116C-F7EA-40AE-8253-3BB953810F94}" destId="{A700A138-9B7F-44C9-B9AB-9863F09877F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0CE8410-DC75-4308-A251-E5AC86E8DDE9}" type="doc">
      <dgm:prSet loTypeId="urn:microsoft.com/office/officeart/2005/8/layout/vList5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pPr latinLnBrk="1"/>
          <a:endParaRPr lang="ko-KR" altLang="en-US"/>
        </a:p>
      </dgm:t>
    </dgm:pt>
    <dgm:pt modelId="{B8B55973-FD43-4557-9CD1-4EEDA34940C1}">
      <dgm:prSet phldrT="[텍스트]" custT="1"/>
      <dgm:spPr/>
      <dgm:t>
        <a:bodyPr/>
        <a:lstStyle/>
        <a:p>
          <a:pPr latinLnBrk="1"/>
          <a:r>
            <a:rPr lang="ko-KR" altLang="en-US" sz="2000" b="1" dirty="0" smtClean="0">
              <a:solidFill>
                <a:srgbClr val="0070C0"/>
              </a:solidFill>
            </a:rPr>
            <a:t>컬러</a:t>
          </a:r>
          <a:endParaRPr lang="ko-KR" altLang="en-US" sz="2000" b="1" dirty="0">
            <a:solidFill>
              <a:srgbClr val="0070C0"/>
            </a:solidFill>
          </a:endParaRPr>
        </a:p>
      </dgm:t>
    </dgm:pt>
    <dgm:pt modelId="{2B23A4E4-21AC-458B-B182-04B5860CF961}" type="parTrans" cxnId="{A0A38631-C878-4C10-8E9A-4CED1FBA4622}">
      <dgm:prSet/>
      <dgm:spPr/>
      <dgm:t>
        <a:bodyPr/>
        <a:lstStyle/>
        <a:p>
          <a:pPr latinLnBrk="1"/>
          <a:endParaRPr lang="ko-KR" altLang="en-US"/>
        </a:p>
      </dgm:t>
    </dgm:pt>
    <dgm:pt modelId="{CE233665-A5CF-4C1C-ADF5-EAC041B82D01}" type="sibTrans" cxnId="{A0A38631-C878-4C10-8E9A-4CED1FBA4622}">
      <dgm:prSet/>
      <dgm:spPr/>
      <dgm:t>
        <a:bodyPr/>
        <a:lstStyle/>
        <a:p>
          <a:pPr latinLnBrk="1"/>
          <a:endParaRPr lang="ko-KR" altLang="en-US"/>
        </a:p>
      </dgm:t>
    </dgm:pt>
    <dgm:pt modelId="{AAE18A4F-DC64-42BE-B697-A6C481D70BCE}" type="pres">
      <dgm:prSet presAssocID="{70CE8410-DC75-4308-A251-E5AC86E8DDE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79CF502-62E0-4E1D-9AF6-A1318D72FFE7}" type="pres">
      <dgm:prSet presAssocID="{B8B55973-FD43-4557-9CD1-4EEDA34940C1}" presName="linNode" presStyleCnt="0"/>
      <dgm:spPr/>
    </dgm:pt>
    <dgm:pt modelId="{EA76D5F9-9DD3-4FB8-B408-F4A265931D36}" type="pres">
      <dgm:prSet presAssocID="{B8B55973-FD43-4557-9CD1-4EEDA34940C1}" presName="parentText" presStyleLbl="node1" presStyleIdx="0" presStyleCnt="1" custScaleX="38233" custScaleY="40206" custLinFactNeighborX="-95877" custLinFactNeighborY="-10838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A0A38631-C878-4C10-8E9A-4CED1FBA4622}" srcId="{70CE8410-DC75-4308-A251-E5AC86E8DDE9}" destId="{B8B55973-FD43-4557-9CD1-4EEDA34940C1}" srcOrd="0" destOrd="0" parTransId="{2B23A4E4-21AC-458B-B182-04B5860CF961}" sibTransId="{CE233665-A5CF-4C1C-ADF5-EAC041B82D01}"/>
    <dgm:cxn modelId="{5E8B5900-AFBA-46D1-9F1F-27BEF2B036BA}" type="presOf" srcId="{B8B55973-FD43-4557-9CD1-4EEDA34940C1}" destId="{EA76D5F9-9DD3-4FB8-B408-F4A265931D36}" srcOrd="0" destOrd="0" presId="urn:microsoft.com/office/officeart/2005/8/layout/vList5"/>
    <dgm:cxn modelId="{B349307C-CFE3-40EE-B0A3-13882128A636}" type="presOf" srcId="{70CE8410-DC75-4308-A251-E5AC86E8DDE9}" destId="{AAE18A4F-DC64-42BE-B697-A6C481D70BCE}" srcOrd="0" destOrd="0" presId="urn:microsoft.com/office/officeart/2005/8/layout/vList5"/>
    <dgm:cxn modelId="{C7FBF872-FC14-4F2B-9150-671CBEF28ED4}" type="presParOf" srcId="{AAE18A4F-DC64-42BE-B697-A6C481D70BCE}" destId="{879CF502-62E0-4E1D-9AF6-A1318D72FFE7}" srcOrd="0" destOrd="0" presId="urn:microsoft.com/office/officeart/2005/8/layout/vList5"/>
    <dgm:cxn modelId="{66C317CA-33B3-4A44-94ED-11C1B295A598}" type="presParOf" srcId="{879CF502-62E0-4E1D-9AF6-A1318D72FFE7}" destId="{EA76D5F9-9DD3-4FB8-B408-F4A265931D36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4A8B00-7422-4169-BC39-D4A1626413D4}">
      <dsp:nvSpPr>
        <dsp:cNvPr id="0" name=""/>
        <dsp:cNvSpPr/>
      </dsp:nvSpPr>
      <dsp:spPr>
        <a:xfrm>
          <a:off x="0" y="9344"/>
          <a:ext cx="1079065" cy="53953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/>
            <a:t>회사소개</a:t>
          </a:r>
          <a:endParaRPr lang="ko-KR" altLang="en-US" sz="1500" kern="1200" dirty="0"/>
        </a:p>
      </dsp:txBody>
      <dsp:txXfrm>
        <a:off x="15802" y="25146"/>
        <a:ext cx="1047461" cy="507928"/>
      </dsp:txXfrm>
    </dsp:sp>
    <dsp:sp modelId="{7ECCCFF4-CE6E-47BB-9EFA-6B90BAF6FD0D}">
      <dsp:nvSpPr>
        <dsp:cNvPr id="0" name=""/>
        <dsp:cNvSpPr/>
      </dsp:nvSpPr>
      <dsp:spPr>
        <a:xfrm>
          <a:off x="107906" y="548877"/>
          <a:ext cx="111070" cy="4876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7656"/>
              </a:lnTo>
              <a:lnTo>
                <a:pt x="111070" y="487656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1AC533-5B63-4D5B-A602-6FA3AB82B150}">
      <dsp:nvSpPr>
        <dsp:cNvPr id="0" name=""/>
        <dsp:cNvSpPr/>
      </dsp:nvSpPr>
      <dsp:spPr>
        <a:xfrm>
          <a:off x="218977" y="766767"/>
          <a:ext cx="863252" cy="5395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디델리란</a:t>
          </a:r>
          <a:r>
            <a:rPr lang="en-US" altLang="ko-KR" sz="1100" kern="1200" dirty="0" smtClean="0"/>
            <a:t>?</a:t>
          </a:r>
          <a:endParaRPr lang="ko-KR" altLang="en-US" sz="1100" kern="1200" dirty="0"/>
        </a:p>
      </dsp:txBody>
      <dsp:txXfrm>
        <a:off x="234779" y="782569"/>
        <a:ext cx="831648" cy="507928"/>
      </dsp:txXfrm>
    </dsp:sp>
    <dsp:sp modelId="{B1FFBC77-2E76-4E0F-9286-16941C638180}">
      <dsp:nvSpPr>
        <dsp:cNvPr id="0" name=""/>
        <dsp:cNvSpPr/>
      </dsp:nvSpPr>
      <dsp:spPr>
        <a:xfrm>
          <a:off x="107906" y="548877"/>
          <a:ext cx="111070" cy="11620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2072"/>
              </a:lnTo>
              <a:lnTo>
                <a:pt x="111070" y="1162072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FCB5F2-8016-4851-9BF2-619688349094}">
      <dsp:nvSpPr>
        <dsp:cNvPr id="0" name=""/>
        <dsp:cNvSpPr/>
      </dsp:nvSpPr>
      <dsp:spPr>
        <a:xfrm>
          <a:off x="218977" y="1441183"/>
          <a:ext cx="863252" cy="5395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584346"/>
              <a:satOff val="2342"/>
              <a:lumOff val="5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사장님인사말</a:t>
          </a:r>
          <a:endParaRPr lang="ko-KR" altLang="en-US" sz="1100" kern="1200" dirty="0"/>
        </a:p>
      </dsp:txBody>
      <dsp:txXfrm>
        <a:off x="234779" y="1456985"/>
        <a:ext cx="831648" cy="507928"/>
      </dsp:txXfrm>
    </dsp:sp>
    <dsp:sp modelId="{8402167D-F6F3-43F6-A77F-559C837D8D0B}">
      <dsp:nvSpPr>
        <dsp:cNvPr id="0" name=""/>
        <dsp:cNvSpPr/>
      </dsp:nvSpPr>
      <dsp:spPr>
        <a:xfrm>
          <a:off x="107906" y="548877"/>
          <a:ext cx="111070" cy="18364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6488"/>
              </a:lnTo>
              <a:lnTo>
                <a:pt x="111070" y="1836488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A3E943-4D75-40D9-B2AB-75C7D09C7096}">
      <dsp:nvSpPr>
        <dsp:cNvPr id="0" name=""/>
        <dsp:cNvSpPr/>
      </dsp:nvSpPr>
      <dsp:spPr>
        <a:xfrm>
          <a:off x="218977" y="2115598"/>
          <a:ext cx="863252" cy="5395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1168691"/>
              <a:satOff val="4684"/>
              <a:lumOff val="10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조직도</a:t>
          </a:r>
          <a:endParaRPr lang="ko-KR" altLang="en-US" sz="1100" kern="1200" dirty="0"/>
        </a:p>
      </dsp:txBody>
      <dsp:txXfrm>
        <a:off x="234779" y="2131400"/>
        <a:ext cx="831648" cy="507928"/>
      </dsp:txXfrm>
    </dsp:sp>
    <dsp:sp modelId="{5DC1D8CD-E26D-4CA0-9BE3-769AD5E66345}">
      <dsp:nvSpPr>
        <dsp:cNvPr id="0" name=""/>
        <dsp:cNvSpPr/>
      </dsp:nvSpPr>
      <dsp:spPr>
        <a:xfrm>
          <a:off x="107906" y="548877"/>
          <a:ext cx="111070" cy="25109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10903"/>
              </a:lnTo>
              <a:lnTo>
                <a:pt x="111070" y="2510903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6345F3-21CE-4A6C-A730-D6BCDA73FAAA}">
      <dsp:nvSpPr>
        <dsp:cNvPr id="0" name=""/>
        <dsp:cNvSpPr/>
      </dsp:nvSpPr>
      <dsp:spPr>
        <a:xfrm>
          <a:off x="218977" y="2790014"/>
          <a:ext cx="863252" cy="5395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1753037"/>
              <a:satOff val="7025"/>
              <a:lumOff val="15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심볼마크</a:t>
          </a:r>
          <a:endParaRPr lang="ko-KR" altLang="en-US" sz="1100" kern="1200" dirty="0"/>
        </a:p>
      </dsp:txBody>
      <dsp:txXfrm>
        <a:off x="234779" y="2805816"/>
        <a:ext cx="831648" cy="507928"/>
      </dsp:txXfrm>
    </dsp:sp>
    <dsp:sp modelId="{F57BC092-DA3D-4488-B571-D25FC50003CD}">
      <dsp:nvSpPr>
        <dsp:cNvPr id="0" name=""/>
        <dsp:cNvSpPr/>
      </dsp:nvSpPr>
      <dsp:spPr>
        <a:xfrm>
          <a:off x="107906" y="548877"/>
          <a:ext cx="111070" cy="31853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85319"/>
              </a:lnTo>
              <a:lnTo>
                <a:pt x="111070" y="3185319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2D2572-E822-4E84-8896-995CB6CFF689}">
      <dsp:nvSpPr>
        <dsp:cNvPr id="0" name=""/>
        <dsp:cNvSpPr/>
      </dsp:nvSpPr>
      <dsp:spPr>
        <a:xfrm>
          <a:off x="218977" y="3464430"/>
          <a:ext cx="863252" cy="5395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2337383"/>
              <a:satOff val="9367"/>
              <a:lumOff val="20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캐릭터</a:t>
          </a:r>
          <a:endParaRPr lang="ko-KR" altLang="en-US" sz="1100" kern="1200" dirty="0"/>
        </a:p>
      </dsp:txBody>
      <dsp:txXfrm>
        <a:off x="234779" y="3480232"/>
        <a:ext cx="831648" cy="507928"/>
      </dsp:txXfrm>
    </dsp:sp>
    <dsp:sp modelId="{3BF7D22E-0ED9-4BAD-B02E-1165A7B69C71}">
      <dsp:nvSpPr>
        <dsp:cNvPr id="0" name=""/>
        <dsp:cNvSpPr/>
      </dsp:nvSpPr>
      <dsp:spPr>
        <a:xfrm>
          <a:off x="107906" y="548877"/>
          <a:ext cx="111070" cy="38597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59735"/>
              </a:lnTo>
              <a:lnTo>
                <a:pt x="111070" y="3859735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91931F-F8DC-4135-982D-AA2C59CD60AE}">
      <dsp:nvSpPr>
        <dsp:cNvPr id="0" name=""/>
        <dsp:cNvSpPr/>
      </dsp:nvSpPr>
      <dsp:spPr>
        <a:xfrm>
          <a:off x="218977" y="4138846"/>
          <a:ext cx="863252" cy="5395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2921728"/>
              <a:satOff val="11709"/>
              <a:lumOff val="25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인테리어</a:t>
          </a:r>
          <a:endParaRPr lang="ko-KR" altLang="en-US" sz="1100" kern="1200" dirty="0"/>
        </a:p>
      </dsp:txBody>
      <dsp:txXfrm>
        <a:off x="234779" y="4154648"/>
        <a:ext cx="831648" cy="507928"/>
      </dsp:txXfrm>
    </dsp:sp>
    <dsp:sp modelId="{61F3BEE3-1371-4C59-AB84-A167816B80A0}">
      <dsp:nvSpPr>
        <dsp:cNvPr id="0" name=""/>
        <dsp:cNvSpPr/>
      </dsp:nvSpPr>
      <dsp:spPr>
        <a:xfrm>
          <a:off x="107906" y="548877"/>
          <a:ext cx="111070" cy="45341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34151"/>
              </a:lnTo>
              <a:lnTo>
                <a:pt x="111070" y="45341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4566DE-384E-44AC-9556-10D84B7237DA}">
      <dsp:nvSpPr>
        <dsp:cNvPr id="0" name=""/>
        <dsp:cNvSpPr/>
      </dsp:nvSpPr>
      <dsp:spPr>
        <a:xfrm>
          <a:off x="218977" y="4813261"/>
          <a:ext cx="863252" cy="5395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3506074"/>
              <a:satOff val="14051"/>
              <a:lumOff val="30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어디 있을까요</a:t>
          </a:r>
          <a:endParaRPr lang="ko-KR" altLang="en-US" sz="1100" kern="1200" dirty="0"/>
        </a:p>
      </dsp:txBody>
      <dsp:txXfrm>
        <a:off x="234779" y="4829063"/>
        <a:ext cx="831648" cy="507928"/>
      </dsp:txXfrm>
    </dsp:sp>
    <dsp:sp modelId="{209919EE-C453-464B-BB7E-906E51285B55}">
      <dsp:nvSpPr>
        <dsp:cNvPr id="0" name=""/>
        <dsp:cNvSpPr/>
      </dsp:nvSpPr>
      <dsp:spPr>
        <a:xfrm>
          <a:off x="1351995" y="92351"/>
          <a:ext cx="1079065" cy="539532"/>
        </a:xfrm>
        <a:prstGeom prst="roundRect">
          <a:avLst>
            <a:gd name="adj" fmla="val 10000"/>
          </a:avLst>
        </a:prstGeom>
        <a:solidFill>
          <a:schemeClr val="accent5">
            <a:hueOff val="-2483469"/>
            <a:satOff val="9953"/>
            <a:lumOff val="215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err="1" smtClean="0"/>
            <a:t>Fun&amp;JOY</a:t>
          </a:r>
          <a:endParaRPr lang="ko-KR" altLang="en-US" sz="1500" kern="1200" dirty="0"/>
        </a:p>
      </dsp:txBody>
      <dsp:txXfrm>
        <a:off x="1367797" y="108153"/>
        <a:ext cx="1047461" cy="507928"/>
      </dsp:txXfrm>
    </dsp:sp>
    <dsp:sp modelId="{C1CDE273-48C7-48E3-A1D7-66B0289F13FF}">
      <dsp:nvSpPr>
        <dsp:cNvPr id="0" name=""/>
        <dsp:cNvSpPr/>
      </dsp:nvSpPr>
      <dsp:spPr>
        <a:xfrm>
          <a:off x="1459902" y="631884"/>
          <a:ext cx="107906" cy="4046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4649"/>
              </a:lnTo>
              <a:lnTo>
                <a:pt x="107906" y="404649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3A6A29-FE44-4C26-8455-A907A987E386}">
      <dsp:nvSpPr>
        <dsp:cNvPr id="0" name=""/>
        <dsp:cNvSpPr/>
      </dsp:nvSpPr>
      <dsp:spPr>
        <a:xfrm>
          <a:off x="1567808" y="766767"/>
          <a:ext cx="863252" cy="5395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4090420"/>
              <a:satOff val="16393"/>
              <a:lumOff val="35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차림표</a:t>
          </a:r>
          <a:endParaRPr lang="ko-KR" altLang="en-US" sz="1100" kern="1200" dirty="0"/>
        </a:p>
      </dsp:txBody>
      <dsp:txXfrm>
        <a:off x="1583610" y="782569"/>
        <a:ext cx="831648" cy="507928"/>
      </dsp:txXfrm>
    </dsp:sp>
    <dsp:sp modelId="{B09E363C-2110-47C3-B85E-06CC12067BEC}">
      <dsp:nvSpPr>
        <dsp:cNvPr id="0" name=""/>
        <dsp:cNvSpPr/>
      </dsp:nvSpPr>
      <dsp:spPr>
        <a:xfrm>
          <a:off x="1459902" y="631884"/>
          <a:ext cx="107906" cy="10790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9065"/>
              </a:lnTo>
              <a:lnTo>
                <a:pt x="107906" y="1079065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2EDC09-733C-40FF-9FE1-5513E6D872DD}">
      <dsp:nvSpPr>
        <dsp:cNvPr id="0" name=""/>
        <dsp:cNvSpPr/>
      </dsp:nvSpPr>
      <dsp:spPr>
        <a:xfrm>
          <a:off x="1567808" y="1441183"/>
          <a:ext cx="863252" cy="5395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4674765"/>
              <a:satOff val="18735"/>
              <a:lumOff val="4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따끈따끈 </a:t>
          </a:r>
          <a:r>
            <a:rPr lang="ko-KR" altLang="en-US" sz="1100" kern="1200" dirty="0" err="1" smtClean="0"/>
            <a:t>새맛</a:t>
          </a:r>
          <a:endParaRPr lang="ko-KR" altLang="en-US" sz="1100" kern="1200" dirty="0"/>
        </a:p>
      </dsp:txBody>
      <dsp:txXfrm>
        <a:off x="1583610" y="1456985"/>
        <a:ext cx="831648" cy="507928"/>
      </dsp:txXfrm>
    </dsp:sp>
    <dsp:sp modelId="{23BC30F4-7356-4ABF-9632-422140CD1835}">
      <dsp:nvSpPr>
        <dsp:cNvPr id="0" name=""/>
        <dsp:cNvSpPr/>
      </dsp:nvSpPr>
      <dsp:spPr>
        <a:xfrm>
          <a:off x="1459902" y="631884"/>
          <a:ext cx="107906" cy="17534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3480"/>
              </a:lnTo>
              <a:lnTo>
                <a:pt x="107906" y="175348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AA6FC9-B73E-4829-AE46-D473ED956C47}">
      <dsp:nvSpPr>
        <dsp:cNvPr id="0" name=""/>
        <dsp:cNvSpPr/>
      </dsp:nvSpPr>
      <dsp:spPr>
        <a:xfrm>
          <a:off x="1567808" y="2115598"/>
          <a:ext cx="863252" cy="5395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5259111"/>
              <a:satOff val="21076"/>
              <a:lumOff val="456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맛의 비밀</a:t>
          </a:r>
          <a:endParaRPr lang="ko-KR" altLang="en-US" sz="1100" kern="1200" dirty="0"/>
        </a:p>
      </dsp:txBody>
      <dsp:txXfrm>
        <a:off x="1583610" y="2131400"/>
        <a:ext cx="831648" cy="507928"/>
      </dsp:txXfrm>
    </dsp:sp>
    <dsp:sp modelId="{FD21259A-2CCC-4BB6-97BF-EF2CBCAE9740}">
      <dsp:nvSpPr>
        <dsp:cNvPr id="0" name=""/>
        <dsp:cNvSpPr/>
      </dsp:nvSpPr>
      <dsp:spPr>
        <a:xfrm>
          <a:off x="2700827" y="92351"/>
          <a:ext cx="1079065" cy="539532"/>
        </a:xfrm>
        <a:prstGeom prst="roundRect">
          <a:avLst>
            <a:gd name="adj" fmla="val 10000"/>
          </a:avLst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/>
            <a:t>메뉴소개</a:t>
          </a:r>
          <a:endParaRPr lang="ko-KR" altLang="en-US" sz="1500" kern="1200" dirty="0"/>
        </a:p>
      </dsp:txBody>
      <dsp:txXfrm>
        <a:off x="2716629" y="108153"/>
        <a:ext cx="1047461" cy="507928"/>
      </dsp:txXfrm>
    </dsp:sp>
    <dsp:sp modelId="{0F88CDC1-B09C-4CBD-B9E8-A514E73E46EA}">
      <dsp:nvSpPr>
        <dsp:cNvPr id="0" name=""/>
        <dsp:cNvSpPr/>
      </dsp:nvSpPr>
      <dsp:spPr>
        <a:xfrm>
          <a:off x="2808733" y="631884"/>
          <a:ext cx="107906" cy="4046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4649"/>
              </a:lnTo>
              <a:lnTo>
                <a:pt x="107906" y="404649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E73258-03BC-4888-A83D-EA3C63BC32A6}">
      <dsp:nvSpPr>
        <dsp:cNvPr id="0" name=""/>
        <dsp:cNvSpPr/>
      </dsp:nvSpPr>
      <dsp:spPr>
        <a:xfrm>
          <a:off x="2916640" y="766767"/>
          <a:ext cx="863252" cy="5395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5843457"/>
              <a:satOff val="23418"/>
              <a:lumOff val="50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라볶이이야기</a:t>
          </a:r>
          <a:endParaRPr lang="ko-KR" altLang="en-US" sz="1100" kern="1200" dirty="0"/>
        </a:p>
      </dsp:txBody>
      <dsp:txXfrm>
        <a:off x="2932442" y="782569"/>
        <a:ext cx="831648" cy="507928"/>
      </dsp:txXfrm>
    </dsp:sp>
    <dsp:sp modelId="{4CFFD524-6BAF-4E30-99FF-A6BD184064EA}">
      <dsp:nvSpPr>
        <dsp:cNvPr id="0" name=""/>
        <dsp:cNvSpPr/>
      </dsp:nvSpPr>
      <dsp:spPr>
        <a:xfrm>
          <a:off x="2808733" y="631884"/>
          <a:ext cx="107906" cy="10790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9065"/>
              </a:lnTo>
              <a:lnTo>
                <a:pt x="107906" y="1079065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091B29-67E0-4C01-9594-54221AB88528}">
      <dsp:nvSpPr>
        <dsp:cNvPr id="0" name=""/>
        <dsp:cNvSpPr/>
      </dsp:nvSpPr>
      <dsp:spPr>
        <a:xfrm>
          <a:off x="2916640" y="1441183"/>
          <a:ext cx="863252" cy="5395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6427803"/>
              <a:satOff val="25760"/>
              <a:lumOff val="55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디델리</a:t>
          </a:r>
          <a:r>
            <a:rPr lang="ko-KR" altLang="en-US" sz="1100" kern="1200" dirty="0" smtClean="0"/>
            <a:t> 클럽</a:t>
          </a:r>
          <a:endParaRPr lang="ko-KR" altLang="en-US" sz="1100" kern="1200" dirty="0"/>
        </a:p>
      </dsp:txBody>
      <dsp:txXfrm>
        <a:off x="2932442" y="1456985"/>
        <a:ext cx="831648" cy="507928"/>
      </dsp:txXfrm>
    </dsp:sp>
    <dsp:sp modelId="{802238B6-3C15-4712-9964-B29140F0F0D0}">
      <dsp:nvSpPr>
        <dsp:cNvPr id="0" name=""/>
        <dsp:cNvSpPr/>
      </dsp:nvSpPr>
      <dsp:spPr>
        <a:xfrm>
          <a:off x="4049658" y="92351"/>
          <a:ext cx="1079065" cy="539532"/>
        </a:xfrm>
        <a:prstGeom prst="roundRect">
          <a:avLst>
            <a:gd name="adj" fmla="val 10000"/>
          </a:avLst>
        </a:prstGeom>
        <a:solidFill>
          <a:schemeClr val="accent5">
            <a:hueOff val="-7450407"/>
            <a:satOff val="29858"/>
            <a:lumOff val="647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/>
            <a:t>가맹점안내</a:t>
          </a:r>
          <a:endParaRPr lang="ko-KR" altLang="en-US" sz="1500" kern="1200" dirty="0"/>
        </a:p>
      </dsp:txBody>
      <dsp:txXfrm>
        <a:off x="4065460" y="108153"/>
        <a:ext cx="1047461" cy="507928"/>
      </dsp:txXfrm>
    </dsp:sp>
    <dsp:sp modelId="{0C987A65-4DA4-43DA-AF09-075AAA467A64}">
      <dsp:nvSpPr>
        <dsp:cNvPr id="0" name=""/>
        <dsp:cNvSpPr/>
      </dsp:nvSpPr>
      <dsp:spPr>
        <a:xfrm>
          <a:off x="4157565" y="631884"/>
          <a:ext cx="107906" cy="4046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4649"/>
              </a:lnTo>
              <a:lnTo>
                <a:pt x="107906" y="404649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886F90-1D67-4403-A9D7-6DC200AA97A4}">
      <dsp:nvSpPr>
        <dsp:cNvPr id="0" name=""/>
        <dsp:cNvSpPr/>
      </dsp:nvSpPr>
      <dsp:spPr>
        <a:xfrm>
          <a:off x="4265471" y="766767"/>
          <a:ext cx="863252" cy="5395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7012148"/>
              <a:satOff val="28102"/>
              <a:lumOff val="60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디델리</a:t>
          </a:r>
          <a:r>
            <a:rPr lang="ko-KR" altLang="en-US" sz="1100" kern="1200" dirty="0" smtClean="0"/>
            <a:t> 매장</a:t>
          </a:r>
          <a:endParaRPr lang="ko-KR" altLang="en-US" sz="1100" kern="1200" dirty="0"/>
        </a:p>
      </dsp:txBody>
      <dsp:txXfrm>
        <a:off x="4281273" y="782569"/>
        <a:ext cx="831648" cy="507928"/>
      </dsp:txXfrm>
    </dsp:sp>
    <dsp:sp modelId="{1426EBF6-D989-41DD-BEBE-122B9E95FD12}">
      <dsp:nvSpPr>
        <dsp:cNvPr id="0" name=""/>
        <dsp:cNvSpPr/>
      </dsp:nvSpPr>
      <dsp:spPr>
        <a:xfrm>
          <a:off x="4157565" y="631884"/>
          <a:ext cx="107906" cy="10790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9065"/>
              </a:lnTo>
              <a:lnTo>
                <a:pt x="107906" y="1079065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9D0126-82A1-47B9-A26E-BB136A304960}">
      <dsp:nvSpPr>
        <dsp:cNvPr id="0" name=""/>
        <dsp:cNvSpPr/>
      </dsp:nvSpPr>
      <dsp:spPr>
        <a:xfrm>
          <a:off x="4265471" y="1441183"/>
          <a:ext cx="863252" cy="5395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7596494"/>
              <a:satOff val="30444"/>
              <a:lumOff val="65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매장개설안내</a:t>
          </a:r>
          <a:endParaRPr lang="ko-KR" altLang="en-US" sz="1100" kern="1200" dirty="0"/>
        </a:p>
      </dsp:txBody>
      <dsp:txXfrm>
        <a:off x="4281273" y="1456985"/>
        <a:ext cx="831648" cy="507928"/>
      </dsp:txXfrm>
    </dsp:sp>
    <dsp:sp modelId="{CDB45B6B-23BB-4A3E-95E5-945D8F4F88D9}">
      <dsp:nvSpPr>
        <dsp:cNvPr id="0" name=""/>
        <dsp:cNvSpPr/>
      </dsp:nvSpPr>
      <dsp:spPr>
        <a:xfrm>
          <a:off x="4157565" y="631884"/>
          <a:ext cx="107906" cy="17534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3480"/>
              </a:lnTo>
              <a:lnTo>
                <a:pt x="107906" y="175348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2D7248-2040-400A-91E1-E9F584BA566C}">
      <dsp:nvSpPr>
        <dsp:cNvPr id="0" name=""/>
        <dsp:cNvSpPr/>
      </dsp:nvSpPr>
      <dsp:spPr>
        <a:xfrm>
          <a:off x="4265471" y="2115598"/>
          <a:ext cx="863252" cy="5395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8180839"/>
              <a:satOff val="32786"/>
              <a:lumOff val="710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가맹점개설문의</a:t>
          </a:r>
          <a:endParaRPr lang="ko-KR" altLang="en-US" sz="1100" kern="1200" dirty="0"/>
        </a:p>
      </dsp:txBody>
      <dsp:txXfrm>
        <a:off x="4281273" y="2131400"/>
        <a:ext cx="831648" cy="507928"/>
      </dsp:txXfrm>
    </dsp:sp>
    <dsp:sp modelId="{5298BF8E-E9F9-4E03-8D86-9C6081EBCB38}">
      <dsp:nvSpPr>
        <dsp:cNvPr id="0" name=""/>
        <dsp:cNvSpPr/>
      </dsp:nvSpPr>
      <dsp:spPr>
        <a:xfrm>
          <a:off x="4157565" y="631884"/>
          <a:ext cx="107906" cy="24278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27896"/>
              </a:lnTo>
              <a:lnTo>
                <a:pt x="107906" y="2427896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9FA24D-0C29-42AD-BB0C-B33F7345CF28}">
      <dsp:nvSpPr>
        <dsp:cNvPr id="0" name=""/>
        <dsp:cNvSpPr/>
      </dsp:nvSpPr>
      <dsp:spPr>
        <a:xfrm>
          <a:off x="4265471" y="2790014"/>
          <a:ext cx="863252" cy="5395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8765185"/>
              <a:satOff val="35127"/>
              <a:lumOff val="761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가맹점코너</a:t>
          </a:r>
          <a:endParaRPr lang="ko-KR" altLang="en-US" sz="1100" kern="1200" dirty="0"/>
        </a:p>
      </dsp:txBody>
      <dsp:txXfrm>
        <a:off x="4281273" y="2805816"/>
        <a:ext cx="831648" cy="507928"/>
      </dsp:txXfrm>
    </dsp:sp>
    <dsp:sp modelId="{A78C3D02-20BF-4FAC-866E-4186B33817DD}">
      <dsp:nvSpPr>
        <dsp:cNvPr id="0" name=""/>
        <dsp:cNvSpPr/>
      </dsp:nvSpPr>
      <dsp:spPr>
        <a:xfrm>
          <a:off x="5398490" y="92351"/>
          <a:ext cx="1079065" cy="539532"/>
        </a:xfrm>
        <a:prstGeom prst="roundRect">
          <a:avLst>
            <a:gd name="adj" fmla="val 1000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err="1" smtClean="0"/>
            <a:t>홍보맨</a:t>
          </a:r>
          <a:endParaRPr lang="ko-KR" altLang="en-US" sz="1500" kern="1200" dirty="0"/>
        </a:p>
      </dsp:txBody>
      <dsp:txXfrm>
        <a:off x="5414292" y="108153"/>
        <a:ext cx="1047461" cy="507928"/>
      </dsp:txXfrm>
    </dsp:sp>
    <dsp:sp modelId="{31125AFE-D38E-471D-949E-09E57B9E7524}">
      <dsp:nvSpPr>
        <dsp:cNvPr id="0" name=""/>
        <dsp:cNvSpPr/>
      </dsp:nvSpPr>
      <dsp:spPr>
        <a:xfrm>
          <a:off x="5506396" y="631884"/>
          <a:ext cx="107906" cy="4046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4649"/>
              </a:lnTo>
              <a:lnTo>
                <a:pt x="107906" y="404649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EE3023-B911-4C35-8DBE-D19D4C6FB62D}">
      <dsp:nvSpPr>
        <dsp:cNvPr id="0" name=""/>
        <dsp:cNvSpPr/>
      </dsp:nvSpPr>
      <dsp:spPr>
        <a:xfrm>
          <a:off x="5614303" y="766767"/>
          <a:ext cx="863252" cy="5395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9349531"/>
              <a:satOff val="37469"/>
              <a:lumOff val="812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알립니다</a:t>
          </a:r>
          <a:endParaRPr lang="ko-KR" altLang="en-US" sz="1100" kern="1200" dirty="0"/>
        </a:p>
      </dsp:txBody>
      <dsp:txXfrm>
        <a:off x="5630105" y="782569"/>
        <a:ext cx="831648" cy="507928"/>
      </dsp:txXfrm>
    </dsp:sp>
    <dsp:sp modelId="{8C3A2122-5F73-4B5B-96AC-C63B986931C2}">
      <dsp:nvSpPr>
        <dsp:cNvPr id="0" name=""/>
        <dsp:cNvSpPr/>
      </dsp:nvSpPr>
      <dsp:spPr>
        <a:xfrm>
          <a:off x="5506396" y="631884"/>
          <a:ext cx="107906" cy="10790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9065"/>
              </a:lnTo>
              <a:lnTo>
                <a:pt x="107906" y="1079065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A549B7-A015-4A78-A67A-E595AAD58984}">
      <dsp:nvSpPr>
        <dsp:cNvPr id="0" name=""/>
        <dsp:cNvSpPr/>
      </dsp:nvSpPr>
      <dsp:spPr>
        <a:xfrm>
          <a:off x="5614303" y="1441183"/>
          <a:ext cx="863252" cy="5395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언론에 뜬 이유</a:t>
          </a:r>
          <a:endParaRPr lang="ko-KR" altLang="en-US" sz="1100" kern="1200" dirty="0"/>
        </a:p>
      </dsp:txBody>
      <dsp:txXfrm>
        <a:off x="5630105" y="1456985"/>
        <a:ext cx="831648" cy="5079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4A8B00-7422-4169-BC39-D4A1626413D4}">
      <dsp:nvSpPr>
        <dsp:cNvPr id="0" name=""/>
        <dsp:cNvSpPr/>
      </dsp:nvSpPr>
      <dsp:spPr>
        <a:xfrm>
          <a:off x="3" y="1378601"/>
          <a:ext cx="1294878" cy="64743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kern="1200" dirty="0" smtClean="0"/>
            <a:t>COMPANY</a:t>
          </a:r>
          <a:endParaRPr lang="ko-KR" altLang="en-US" sz="1700" kern="1200" dirty="0"/>
        </a:p>
      </dsp:txBody>
      <dsp:txXfrm>
        <a:off x="18966" y="1397564"/>
        <a:ext cx="1256952" cy="609513"/>
      </dsp:txXfrm>
    </dsp:sp>
    <dsp:sp modelId="{7ECCCFF4-CE6E-47BB-9EFA-6B90BAF6FD0D}">
      <dsp:nvSpPr>
        <dsp:cNvPr id="0" name=""/>
        <dsp:cNvSpPr/>
      </dsp:nvSpPr>
      <dsp:spPr>
        <a:xfrm>
          <a:off x="129491" y="2026040"/>
          <a:ext cx="133281" cy="4764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6424"/>
              </a:lnTo>
              <a:lnTo>
                <a:pt x="133281" y="47642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1AC533-5B63-4D5B-A602-6FA3AB82B150}">
      <dsp:nvSpPr>
        <dsp:cNvPr id="0" name=""/>
        <dsp:cNvSpPr/>
      </dsp:nvSpPr>
      <dsp:spPr>
        <a:xfrm>
          <a:off x="262772" y="2178745"/>
          <a:ext cx="1035902" cy="6474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회사소개</a:t>
          </a:r>
          <a:endParaRPr lang="ko-KR" altLang="en-US" sz="1400" kern="1200" dirty="0"/>
        </a:p>
      </dsp:txBody>
      <dsp:txXfrm>
        <a:off x="281735" y="2197708"/>
        <a:ext cx="997976" cy="609513"/>
      </dsp:txXfrm>
    </dsp:sp>
    <dsp:sp modelId="{B1FFBC77-2E76-4E0F-9286-16941C638180}">
      <dsp:nvSpPr>
        <dsp:cNvPr id="0" name=""/>
        <dsp:cNvSpPr/>
      </dsp:nvSpPr>
      <dsp:spPr>
        <a:xfrm>
          <a:off x="129491" y="2026040"/>
          <a:ext cx="133281" cy="12857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5723"/>
              </a:lnTo>
              <a:lnTo>
                <a:pt x="133281" y="1285723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FCB5F2-8016-4851-9BF2-619688349094}">
      <dsp:nvSpPr>
        <dsp:cNvPr id="0" name=""/>
        <dsp:cNvSpPr/>
      </dsp:nvSpPr>
      <dsp:spPr>
        <a:xfrm>
          <a:off x="262772" y="2988044"/>
          <a:ext cx="1035902" cy="6474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993388"/>
              <a:satOff val="3981"/>
              <a:lumOff val="8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/>
            <a:t>CEO</a:t>
          </a:r>
          <a:r>
            <a:rPr lang="ko-KR" altLang="en-US" sz="1400" kern="1200" dirty="0" smtClean="0"/>
            <a:t>인사말</a:t>
          </a:r>
          <a:endParaRPr lang="ko-KR" altLang="en-US" sz="1400" kern="1200" dirty="0"/>
        </a:p>
      </dsp:txBody>
      <dsp:txXfrm>
        <a:off x="281735" y="3007007"/>
        <a:ext cx="997976" cy="609513"/>
      </dsp:txXfrm>
    </dsp:sp>
    <dsp:sp modelId="{8402167D-F6F3-43F6-A77F-559C837D8D0B}">
      <dsp:nvSpPr>
        <dsp:cNvPr id="0" name=""/>
        <dsp:cNvSpPr/>
      </dsp:nvSpPr>
      <dsp:spPr>
        <a:xfrm>
          <a:off x="129491" y="2026040"/>
          <a:ext cx="133281" cy="20950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95022"/>
              </a:lnTo>
              <a:lnTo>
                <a:pt x="133281" y="2095022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A3E943-4D75-40D9-B2AB-75C7D09C7096}">
      <dsp:nvSpPr>
        <dsp:cNvPr id="0" name=""/>
        <dsp:cNvSpPr/>
      </dsp:nvSpPr>
      <dsp:spPr>
        <a:xfrm>
          <a:off x="262772" y="3797343"/>
          <a:ext cx="1035902" cy="6474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1986775"/>
              <a:satOff val="7962"/>
              <a:lumOff val="17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조직도</a:t>
          </a:r>
          <a:endParaRPr lang="ko-KR" altLang="en-US" sz="1400" kern="1200" dirty="0"/>
        </a:p>
      </dsp:txBody>
      <dsp:txXfrm>
        <a:off x="281735" y="3816306"/>
        <a:ext cx="997976" cy="609513"/>
      </dsp:txXfrm>
    </dsp:sp>
    <dsp:sp modelId="{209919EE-C453-464B-BB7E-906E51285B55}">
      <dsp:nvSpPr>
        <dsp:cNvPr id="0" name=""/>
        <dsp:cNvSpPr/>
      </dsp:nvSpPr>
      <dsp:spPr>
        <a:xfrm>
          <a:off x="1622395" y="1369446"/>
          <a:ext cx="1294878" cy="647439"/>
        </a:xfrm>
        <a:prstGeom prst="roundRect">
          <a:avLst>
            <a:gd name="adj" fmla="val 10000"/>
          </a:avLst>
        </a:prstGeom>
        <a:solidFill>
          <a:schemeClr val="accent5">
            <a:hueOff val="-2483469"/>
            <a:satOff val="9953"/>
            <a:lumOff val="215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kern="1200" dirty="0" smtClean="0"/>
            <a:t>BRAND</a:t>
          </a:r>
          <a:endParaRPr lang="ko-KR" altLang="en-US" sz="1700" kern="1200" dirty="0"/>
        </a:p>
      </dsp:txBody>
      <dsp:txXfrm>
        <a:off x="1641358" y="1388409"/>
        <a:ext cx="1256952" cy="609513"/>
      </dsp:txXfrm>
    </dsp:sp>
    <dsp:sp modelId="{C1CDE273-48C7-48E3-A1D7-66B0289F13FF}">
      <dsp:nvSpPr>
        <dsp:cNvPr id="0" name=""/>
        <dsp:cNvSpPr/>
      </dsp:nvSpPr>
      <dsp:spPr>
        <a:xfrm>
          <a:off x="1751882" y="2016885"/>
          <a:ext cx="129487" cy="4855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5579"/>
              </a:lnTo>
              <a:lnTo>
                <a:pt x="129487" y="485579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3A6A29-FE44-4C26-8455-A907A987E386}">
      <dsp:nvSpPr>
        <dsp:cNvPr id="0" name=""/>
        <dsp:cNvSpPr/>
      </dsp:nvSpPr>
      <dsp:spPr>
        <a:xfrm>
          <a:off x="1881370" y="2178745"/>
          <a:ext cx="1035902" cy="6474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2980163"/>
              <a:satOff val="11943"/>
              <a:lumOff val="2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err="1" smtClean="0"/>
            <a:t>디델리란</a:t>
          </a:r>
          <a:r>
            <a:rPr lang="en-US" altLang="ko-KR" sz="1400" kern="1200" dirty="0" smtClean="0"/>
            <a:t>?</a:t>
          </a:r>
          <a:endParaRPr lang="ko-KR" altLang="en-US" sz="1400" kern="1200" dirty="0"/>
        </a:p>
      </dsp:txBody>
      <dsp:txXfrm>
        <a:off x="1900333" y="2197708"/>
        <a:ext cx="997976" cy="609513"/>
      </dsp:txXfrm>
    </dsp:sp>
    <dsp:sp modelId="{B09E363C-2110-47C3-B85E-06CC12067BEC}">
      <dsp:nvSpPr>
        <dsp:cNvPr id="0" name=""/>
        <dsp:cNvSpPr/>
      </dsp:nvSpPr>
      <dsp:spPr>
        <a:xfrm>
          <a:off x="1751882" y="2016885"/>
          <a:ext cx="129487" cy="12948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4878"/>
              </a:lnTo>
              <a:lnTo>
                <a:pt x="129487" y="1294878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2EDC09-733C-40FF-9FE1-5513E6D872DD}">
      <dsp:nvSpPr>
        <dsp:cNvPr id="0" name=""/>
        <dsp:cNvSpPr/>
      </dsp:nvSpPr>
      <dsp:spPr>
        <a:xfrm>
          <a:off x="1881370" y="2988044"/>
          <a:ext cx="1035902" cy="6474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3973551"/>
              <a:satOff val="15924"/>
              <a:lumOff val="34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캐릭터</a:t>
          </a:r>
          <a:endParaRPr lang="ko-KR" altLang="en-US" sz="1400" kern="1200" dirty="0"/>
        </a:p>
      </dsp:txBody>
      <dsp:txXfrm>
        <a:off x="1900333" y="3007007"/>
        <a:ext cx="997976" cy="609513"/>
      </dsp:txXfrm>
    </dsp:sp>
    <dsp:sp modelId="{FD21259A-2CCC-4BB6-97BF-EF2CBCAE9740}">
      <dsp:nvSpPr>
        <dsp:cNvPr id="0" name=""/>
        <dsp:cNvSpPr/>
      </dsp:nvSpPr>
      <dsp:spPr>
        <a:xfrm>
          <a:off x="3240992" y="1369446"/>
          <a:ext cx="1294878" cy="647439"/>
        </a:xfrm>
        <a:prstGeom prst="roundRect">
          <a:avLst>
            <a:gd name="adj" fmla="val 10000"/>
          </a:avLst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kern="1200" dirty="0" smtClean="0"/>
            <a:t>MENU</a:t>
          </a:r>
          <a:endParaRPr lang="ko-KR" altLang="en-US" sz="1700" kern="1200" dirty="0"/>
        </a:p>
      </dsp:txBody>
      <dsp:txXfrm>
        <a:off x="3259955" y="1388409"/>
        <a:ext cx="1256952" cy="609513"/>
      </dsp:txXfrm>
    </dsp:sp>
    <dsp:sp modelId="{0F88CDC1-B09C-4CBD-B9E8-A514E73E46EA}">
      <dsp:nvSpPr>
        <dsp:cNvPr id="0" name=""/>
        <dsp:cNvSpPr/>
      </dsp:nvSpPr>
      <dsp:spPr>
        <a:xfrm>
          <a:off x="3370480" y="2016885"/>
          <a:ext cx="129487" cy="4855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5579"/>
              </a:lnTo>
              <a:lnTo>
                <a:pt x="129487" y="485579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E73258-03BC-4888-A83D-EA3C63BC32A6}">
      <dsp:nvSpPr>
        <dsp:cNvPr id="0" name=""/>
        <dsp:cNvSpPr/>
      </dsp:nvSpPr>
      <dsp:spPr>
        <a:xfrm>
          <a:off x="3499968" y="2178745"/>
          <a:ext cx="1035902" cy="6474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4966938"/>
              <a:satOff val="19906"/>
              <a:lumOff val="43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신제품</a:t>
          </a:r>
          <a:endParaRPr lang="en-US" altLang="ko-KR" sz="1400" kern="1200" dirty="0" smtClean="0"/>
        </a:p>
      </dsp:txBody>
      <dsp:txXfrm>
        <a:off x="3518931" y="2197708"/>
        <a:ext cx="997976" cy="609513"/>
      </dsp:txXfrm>
    </dsp:sp>
    <dsp:sp modelId="{4CFFD524-6BAF-4E30-99FF-A6BD184064EA}">
      <dsp:nvSpPr>
        <dsp:cNvPr id="0" name=""/>
        <dsp:cNvSpPr/>
      </dsp:nvSpPr>
      <dsp:spPr>
        <a:xfrm>
          <a:off x="3370480" y="2016885"/>
          <a:ext cx="129487" cy="12948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4878"/>
              </a:lnTo>
              <a:lnTo>
                <a:pt x="129487" y="1294878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091B29-67E0-4C01-9594-54221AB88528}">
      <dsp:nvSpPr>
        <dsp:cNvPr id="0" name=""/>
        <dsp:cNvSpPr/>
      </dsp:nvSpPr>
      <dsp:spPr>
        <a:xfrm>
          <a:off x="3499968" y="2988044"/>
          <a:ext cx="1035902" cy="6474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5960326"/>
              <a:satOff val="23887"/>
              <a:lumOff val="5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차림표</a:t>
          </a:r>
          <a:endParaRPr lang="ko-KR" altLang="en-US" sz="1400" kern="1200" dirty="0"/>
        </a:p>
      </dsp:txBody>
      <dsp:txXfrm>
        <a:off x="3518931" y="3007007"/>
        <a:ext cx="997976" cy="609513"/>
      </dsp:txXfrm>
    </dsp:sp>
    <dsp:sp modelId="{802238B6-3C15-4712-9964-B29140F0F0D0}">
      <dsp:nvSpPr>
        <dsp:cNvPr id="0" name=""/>
        <dsp:cNvSpPr/>
      </dsp:nvSpPr>
      <dsp:spPr>
        <a:xfrm>
          <a:off x="4859590" y="1369446"/>
          <a:ext cx="1294878" cy="647439"/>
        </a:xfrm>
        <a:prstGeom prst="roundRect">
          <a:avLst>
            <a:gd name="adj" fmla="val 10000"/>
          </a:avLst>
        </a:prstGeom>
        <a:solidFill>
          <a:schemeClr val="accent5">
            <a:hueOff val="-7450407"/>
            <a:satOff val="29858"/>
            <a:lumOff val="647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kern="1200" dirty="0" smtClean="0"/>
            <a:t>FRANCHISE</a:t>
          </a:r>
          <a:endParaRPr lang="ko-KR" altLang="en-US" sz="1700" kern="1200" dirty="0"/>
        </a:p>
      </dsp:txBody>
      <dsp:txXfrm>
        <a:off x="4878553" y="1388409"/>
        <a:ext cx="1256952" cy="609513"/>
      </dsp:txXfrm>
    </dsp:sp>
    <dsp:sp modelId="{0C987A65-4DA4-43DA-AF09-075AAA467A64}">
      <dsp:nvSpPr>
        <dsp:cNvPr id="0" name=""/>
        <dsp:cNvSpPr/>
      </dsp:nvSpPr>
      <dsp:spPr>
        <a:xfrm>
          <a:off x="4989078" y="2016885"/>
          <a:ext cx="129487" cy="4855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5579"/>
              </a:lnTo>
              <a:lnTo>
                <a:pt x="129487" y="485579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886F90-1D67-4403-A9D7-6DC200AA97A4}">
      <dsp:nvSpPr>
        <dsp:cNvPr id="0" name=""/>
        <dsp:cNvSpPr/>
      </dsp:nvSpPr>
      <dsp:spPr>
        <a:xfrm>
          <a:off x="5118566" y="2178745"/>
          <a:ext cx="1035902" cy="6474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6953714"/>
              <a:satOff val="27868"/>
              <a:lumOff val="604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err="1" smtClean="0"/>
            <a:t>매장찾기</a:t>
          </a:r>
          <a:endParaRPr lang="ko-KR" altLang="en-US" sz="1400" kern="1200" dirty="0"/>
        </a:p>
      </dsp:txBody>
      <dsp:txXfrm>
        <a:off x="5137529" y="2197708"/>
        <a:ext cx="997976" cy="609513"/>
      </dsp:txXfrm>
    </dsp:sp>
    <dsp:sp modelId="{CDB45B6B-23BB-4A3E-95E5-945D8F4F88D9}">
      <dsp:nvSpPr>
        <dsp:cNvPr id="0" name=""/>
        <dsp:cNvSpPr/>
      </dsp:nvSpPr>
      <dsp:spPr>
        <a:xfrm>
          <a:off x="4989078" y="2016885"/>
          <a:ext cx="129487" cy="12948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4878"/>
              </a:lnTo>
              <a:lnTo>
                <a:pt x="129487" y="1294878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2D7248-2040-400A-91E1-E9F584BA566C}">
      <dsp:nvSpPr>
        <dsp:cNvPr id="0" name=""/>
        <dsp:cNvSpPr/>
      </dsp:nvSpPr>
      <dsp:spPr>
        <a:xfrm>
          <a:off x="5118566" y="2988044"/>
          <a:ext cx="1035902" cy="6474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7947101"/>
              <a:satOff val="31849"/>
              <a:lumOff val="69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가맹점개설문의</a:t>
          </a:r>
          <a:endParaRPr lang="ko-KR" altLang="en-US" sz="1400" kern="1200" dirty="0"/>
        </a:p>
      </dsp:txBody>
      <dsp:txXfrm>
        <a:off x="5137529" y="3007007"/>
        <a:ext cx="997976" cy="609513"/>
      </dsp:txXfrm>
    </dsp:sp>
    <dsp:sp modelId="{399496EE-5D50-4F28-AF7C-904A096CAA52}">
      <dsp:nvSpPr>
        <dsp:cNvPr id="0" name=""/>
        <dsp:cNvSpPr/>
      </dsp:nvSpPr>
      <dsp:spPr>
        <a:xfrm>
          <a:off x="4989078" y="2016885"/>
          <a:ext cx="129487" cy="21041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4177"/>
              </a:lnTo>
              <a:lnTo>
                <a:pt x="129487" y="2104177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09F69B-C06A-4579-A412-D616E408037B}">
      <dsp:nvSpPr>
        <dsp:cNvPr id="0" name=""/>
        <dsp:cNvSpPr/>
      </dsp:nvSpPr>
      <dsp:spPr>
        <a:xfrm>
          <a:off x="5118566" y="3797343"/>
          <a:ext cx="1035902" cy="6474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8940489"/>
              <a:satOff val="35830"/>
              <a:lumOff val="7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매장 인테리어</a:t>
          </a:r>
          <a:endParaRPr lang="ko-KR" altLang="en-US" sz="1400" kern="1200" dirty="0"/>
        </a:p>
      </dsp:txBody>
      <dsp:txXfrm>
        <a:off x="5137529" y="3816306"/>
        <a:ext cx="997976" cy="609513"/>
      </dsp:txXfrm>
    </dsp:sp>
    <dsp:sp modelId="{A78C3D02-20BF-4FAC-866E-4186B33817DD}">
      <dsp:nvSpPr>
        <dsp:cNvPr id="0" name=""/>
        <dsp:cNvSpPr/>
      </dsp:nvSpPr>
      <dsp:spPr>
        <a:xfrm>
          <a:off x="6478188" y="1369446"/>
          <a:ext cx="1294878" cy="647439"/>
        </a:xfrm>
        <a:prstGeom prst="roundRect">
          <a:avLst>
            <a:gd name="adj" fmla="val 1000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kern="1200" dirty="0" smtClean="0"/>
            <a:t>NEWS</a:t>
          </a:r>
          <a:endParaRPr lang="ko-KR" altLang="en-US" sz="1700" kern="1200" dirty="0"/>
        </a:p>
      </dsp:txBody>
      <dsp:txXfrm>
        <a:off x="6497151" y="1388409"/>
        <a:ext cx="1256952" cy="609513"/>
      </dsp:txXfrm>
    </dsp:sp>
    <dsp:sp modelId="{31125AFE-D38E-471D-949E-09E57B9E7524}">
      <dsp:nvSpPr>
        <dsp:cNvPr id="0" name=""/>
        <dsp:cNvSpPr/>
      </dsp:nvSpPr>
      <dsp:spPr>
        <a:xfrm>
          <a:off x="6607676" y="2016885"/>
          <a:ext cx="129487" cy="4855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5579"/>
              </a:lnTo>
              <a:lnTo>
                <a:pt x="129487" y="485579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EE3023-B911-4C35-8DBE-D19D4C6FB62D}">
      <dsp:nvSpPr>
        <dsp:cNvPr id="0" name=""/>
        <dsp:cNvSpPr/>
      </dsp:nvSpPr>
      <dsp:spPr>
        <a:xfrm>
          <a:off x="6737164" y="2178745"/>
          <a:ext cx="1035902" cy="6474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알립니다</a:t>
          </a:r>
          <a:endParaRPr lang="ko-KR" altLang="en-US" sz="1400" kern="1200" dirty="0"/>
        </a:p>
      </dsp:txBody>
      <dsp:txXfrm>
        <a:off x="6756127" y="2197708"/>
        <a:ext cx="997976" cy="6095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43F918-EED1-4610-AE53-6E952BD6FB32}">
      <dsp:nvSpPr>
        <dsp:cNvPr id="0" name=""/>
        <dsp:cNvSpPr/>
      </dsp:nvSpPr>
      <dsp:spPr>
        <a:xfrm rot="5400000">
          <a:off x="4869523" y="-1947452"/>
          <a:ext cx="959556" cy="5034636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800" kern="1200" dirty="0" smtClean="0"/>
            <a:t>10</a:t>
          </a:r>
          <a:r>
            <a:rPr lang="ko-KR" altLang="en-US" sz="1800" kern="1200" dirty="0" smtClean="0"/>
            <a:t>대</a:t>
          </a:r>
          <a:r>
            <a:rPr lang="en-US" altLang="ko-KR" sz="1800" kern="1200" dirty="0" smtClean="0"/>
            <a:t>~50</a:t>
          </a:r>
          <a:r>
            <a:rPr lang="ko-KR" altLang="en-US" sz="1800" kern="1200" dirty="0" smtClean="0"/>
            <a:t>대</a:t>
          </a:r>
          <a:endParaRPr lang="ko-KR" altLang="en-US" sz="1800" kern="1200" dirty="0"/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kern="1200" dirty="0" smtClean="0"/>
            <a:t>여성</a:t>
          </a:r>
          <a:r>
            <a:rPr lang="en-US" altLang="ko-KR" sz="1800" kern="1200" dirty="0" smtClean="0"/>
            <a:t>,</a:t>
          </a:r>
          <a:r>
            <a:rPr lang="ko-KR" altLang="en-US" sz="1800" kern="1200" dirty="0" smtClean="0"/>
            <a:t>남성</a:t>
          </a:r>
          <a:endParaRPr lang="ko-KR" altLang="en-US" sz="1800" kern="1200" dirty="0"/>
        </a:p>
      </dsp:txBody>
      <dsp:txXfrm rot="-5400000">
        <a:off x="2831983" y="136930"/>
        <a:ext cx="4987794" cy="865872"/>
      </dsp:txXfrm>
    </dsp:sp>
    <dsp:sp modelId="{4DAE851B-C0FF-4260-B626-587103843EC3}">
      <dsp:nvSpPr>
        <dsp:cNvPr id="0" name=""/>
        <dsp:cNvSpPr/>
      </dsp:nvSpPr>
      <dsp:spPr>
        <a:xfrm>
          <a:off x="0" y="1022"/>
          <a:ext cx="2831983" cy="113768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b="1" kern="1200" dirty="0" err="1" smtClean="0">
              <a:solidFill>
                <a:srgbClr val="0070C0"/>
              </a:solidFill>
            </a:rPr>
            <a:t>타겟층</a:t>
          </a:r>
          <a:endParaRPr lang="ko-KR" altLang="en-US" sz="2400" b="1" kern="1200" dirty="0">
            <a:solidFill>
              <a:srgbClr val="0070C0"/>
            </a:solidFill>
          </a:endParaRPr>
        </a:p>
      </dsp:txBody>
      <dsp:txXfrm>
        <a:off x="55537" y="56559"/>
        <a:ext cx="2720909" cy="1026612"/>
      </dsp:txXfrm>
    </dsp:sp>
    <dsp:sp modelId="{E474E1A5-77D5-4D67-9162-E133B4B9010D}">
      <dsp:nvSpPr>
        <dsp:cNvPr id="0" name=""/>
        <dsp:cNvSpPr/>
      </dsp:nvSpPr>
      <dsp:spPr>
        <a:xfrm rot="5400000">
          <a:off x="4869523" y="-717118"/>
          <a:ext cx="959556" cy="5034636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 smtClean="0"/>
            <a:t>인기메뉴의 광고사진을 </a:t>
          </a:r>
          <a:r>
            <a:rPr lang="ko-KR" altLang="en-US" sz="1600" kern="1200" dirty="0" err="1" smtClean="0"/>
            <a:t>메인에</a:t>
          </a:r>
          <a:r>
            <a:rPr lang="ko-KR" altLang="en-US" sz="1600" kern="1200" dirty="0" smtClean="0"/>
            <a:t> 시각적 효과를 주어 침샘을 자극할 수 있는 요소를 꾸며준다</a:t>
          </a:r>
          <a:r>
            <a:rPr lang="en-US" altLang="ko-KR" sz="1600" kern="1200" dirty="0" smtClean="0"/>
            <a:t>.</a:t>
          </a:r>
          <a:endParaRPr lang="ko-KR" altLang="en-US" sz="1600" kern="1200" dirty="0"/>
        </a:p>
      </dsp:txBody>
      <dsp:txXfrm rot="-5400000">
        <a:off x="2831983" y="1367264"/>
        <a:ext cx="4987794" cy="865872"/>
      </dsp:txXfrm>
    </dsp:sp>
    <dsp:sp modelId="{E7AE0667-2332-45BA-A54B-D8F30FD1819E}">
      <dsp:nvSpPr>
        <dsp:cNvPr id="0" name=""/>
        <dsp:cNvSpPr/>
      </dsp:nvSpPr>
      <dsp:spPr>
        <a:xfrm>
          <a:off x="0" y="1231356"/>
          <a:ext cx="2831983" cy="113768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b="1" kern="1200" dirty="0" smtClean="0">
              <a:solidFill>
                <a:srgbClr val="0070C0"/>
              </a:solidFill>
            </a:rPr>
            <a:t>표현방법</a:t>
          </a:r>
          <a:endParaRPr lang="ko-KR" altLang="en-US" sz="3200" b="1" kern="1200" dirty="0">
            <a:solidFill>
              <a:srgbClr val="0070C0"/>
            </a:solidFill>
          </a:endParaRPr>
        </a:p>
      </dsp:txBody>
      <dsp:txXfrm>
        <a:off x="55537" y="1286893"/>
        <a:ext cx="2720909" cy="1026612"/>
      </dsp:txXfrm>
    </dsp:sp>
    <dsp:sp modelId="{A700A138-9B7F-44C9-B9AB-9863F09877FF}">
      <dsp:nvSpPr>
        <dsp:cNvPr id="0" name=""/>
        <dsp:cNvSpPr/>
      </dsp:nvSpPr>
      <dsp:spPr>
        <a:xfrm rot="5400000">
          <a:off x="4869523" y="513215"/>
          <a:ext cx="959556" cy="5034636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kern="1200" dirty="0" smtClean="0"/>
            <a:t>강렬한</a:t>
          </a:r>
          <a:r>
            <a:rPr lang="en-US" altLang="ko-KR" sz="1800" kern="1200" dirty="0" smtClean="0"/>
            <a:t>, </a:t>
          </a:r>
          <a:r>
            <a:rPr lang="ko-KR" altLang="en-US" sz="1800" kern="1200" dirty="0" smtClean="0"/>
            <a:t>재미있는</a:t>
          </a:r>
          <a:r>
            <a:rPr lang="en-US" altLang="ko-KR" sz="1800" kern="1200" dirty="0" smtClean="0"/>
            <a:t>, </a:t>
          </a:r>
          <a:r>
            <a:rPr lang="ko-KR" altLang="en-US" sz="1800" kern="1200" dirty="0" smtClean="0"/>
            <a:t>유쾌한</a:t>
          </a:r>
          <a:endParaRPr lang="ko-KR" altLang="en-US" sz="1800" kern="1200" dirty="0"/>
        </a:p>
      </dsp:txBody>
      <dsp:txXfrm rot="-5400000">
        <a:off x="2831983" y="2597597"/>
        <a:ext cx="4987794" cy="865872"/>
      </dsp:txXfrm>
    </dsp:sp>
    <dsp:sp modelId="{E3B6B7F0-D931-4F06-AAB9-5D90953E4778}">
      <dsp:nvSpPr>
        <dsp:cNvPr id="0" name=""/>
        <dsp:cNvSpPr/>
      </dsp:nvSpPr>
      <dsp:spPr>
        <a:xfrm>
          <a:off x="0" y="2461690"/>
          <a:ext cx="2831983" cy="113768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b="1" kern="1200" dirty="0" err="1" smtClean="0">
              <a:solidFill>
                <a:srgbClr val="0070C0"/>
              </a:solidFill>
            </a:rPr>
            <a:t>디자인컨셉</a:t>
          </a:r>
          <a:endParaRPr lang="ko-KR" altLang="en-US" sz="2400" b="1" kern="1200" dirty="0">
            <a:solidFill>
              <a:srgbClr val="0070C0"/>
            </a:solidFill>
          </a:endParaRPr>
        </a:p>
      </dsp:txBody>
      <dsp:txXfrm>
        <a:off x="55537" y="2517227"/>
        <a:ext cx="2720909" cy="10266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76D5F9-9DD3-4FB8-B408-F4A265931D36}">
      <dsp:nvSpPr>
        <dsp:cNvPr id="0" name=""/>
        <dsp:cNvSpPr/>
      </dsp:nvSpPr>
      <dsp:spPr>
        <a:xfrm>
          <a:off x="720074" y="329376"/>
          <a:ext cx="1152129" cy="69483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b="1" kern="1200" dirty="0" smtClean="0">
              <a:solidFill>
                <a:srgbClr val="0070C0"/>
              </a:solidFill>
            </a:rPr>
            <a:t>컬러</a:t>
          </a:r>
          <a:endParaRPr lang="ko-KR" altLang="en-US" sz="2000" b="1" kern="1200" dirty="0">
            <a:solidFill>
              <a:srgbClr val="0070C0"/>
            </a:solidFill>
          </a:endParaRPr>
        </a:p>
      </dsp:txBody>
      <dsp:txXfrm>
        <a:off x="753993" y="363295"/>
        <a:ext cx="1084291" cy="6269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A4181E-3A4A-49E2-B797-59CDFEA536D6}" type="datetimeFigureOut">
              <a:rPr lang="ko-KR" altLang="en-US" smtClean="0"/>
              <a:t>2016-04-08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EB61E1-E158-42E7-BF4D-71BD98F2C7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193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B61E1-E158-42E7-BF4D-71BD98F2C7B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480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805F-6911-40C9-923F-6D25434CCB14}" type="datetime1">
              <a:rPr lang="ko-KR" altLang="en-US" smtClean="0"/>
              <a:t>2016-04-08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BE1B-D5AA-422E-8C62-C457100407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220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637C4-E0D2-42A3-B6C5-E30BDCD636EB}" type="datetime1">
              <a:rPr lang="ko-KR" altLang="en-US" smtClean="0"/>
              <a:t>2016-04-08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BE1B-D5AA-422E-8C62-C457100407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707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C797E-1712-42B1-8FCD-32520FCC8B12}" type="datetime1">
              <a:rPr lang="ko-KR" altLang="en-US" smtClean="0"/>
              <a:t>2016-04-08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BE1B-D5AA-422E-8C62-C457100407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939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BF011-B185-4998-AEBB-E17EB9A1B783}" type="datetime1">
              <a:rPr lang="ko-KR" altLang="en-US" smtClean="0"/>
              <a:t>2016-04-08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BE1B-D5AA-422E-8C62-C457100407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437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88207-6183-42CC-ACB4-275FC1F2253D}" type="datetime1">
              <a:rPr lang="ko-KR" altLang="en-US" smtClean="0"/>
              <a:t>2016-04-08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BE1B-D5AA-422E-8C62-C457100407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241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252EA-8E9A-4CD7-A54C-227E468D9696}" type="datetime1">
              <a:rPr lang="ko-KR" altLang="en-US" smtClean="0"/>
              <a:t>2016-04-08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BE1B-D5AA-422E-8C62-C457100407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657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1A51C-2EC5-493E-A43D-5E425B7D49FE}" type="datetime1">
              <a:rPr lang="ko-KR" altLang="en-US" smtClean="0"/>
              <a:t>2016-04-08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BE1B-D5AA-422E-8C62-C457100407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021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AFD5A-9626-45FB-A46B-649DF6BE0C85}" type="datetime1">
              <a:rPr lang="ko-KR" altLang="en-US" smtClean="0"/>
              <a:t>2016-04-08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BE1B-D5AA-422E-8C62-C457100407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845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F4421-A6B2-49B2-8005-41A644CF2703}" type="datetime1">
              <a:rPr lang="ko-KR" altLang="en-US" smtClean="0"/>
              <a:t>2016-04-08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BE1B-D5AA-422E-8C62-C457100407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17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84C3F-795E-4A9F-A9B1-6E136A9C8846}" type="datetime1">
              <a:rPr lang="ko-KR" altLang="en-US" smtClean="0"/>
              <a:t>2016-04-08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BE1B-D5AA-422E-8C62-C457100407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960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35465-F970-4B70-8390-E47E819F0014}" type="datetime1">
              <a:rPr lang="ko-KR" altLang="en-US" smtClean="0"/>
              <a:t>2016-04-08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BE1B-D5AA-422E-8C62-C457100407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432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73A605-3943-4008-8570-03D7551A5A6B}" type="datetime1">
              <a:rPr lang="ko-KR" altLang="en-US" smtClean="0"/>
              <a:t>2016-04-08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0BE1B-D5AA-422E-8C62-C457100407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605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4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zyrtec.co.kr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injeon.co.kr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-deli.co.kr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팀과제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4797152"/>
            <a:ext cx="6400800" cy="1728192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송예빈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이상희</a:t>
            </a:r>
            <a:endParaRPr lang="en-US" altLang="ko-KR" dirty="0" smtClean="0"/>
          </a:p>
          <a:p>
            <a:endParaRPr lang="en-US" altLang="ko-KR" sz="1700" dirty="0" smtClean="0"/>
          </a:p>
          <a:p>
            <a:endParaRPr lang="en-US" altLang="ko-KR" sz="1700" dirty="0" smtClean="0"/>
          </a:p>
          <a:p>
            <a:r>
              <a:rPr lang="en-US" altLang="ko-KR" sz="1700" dirty="0" smtClean="0"/>
              <a:t>8 April 2016</a:t>
            </a:r>
            <a:endParaRPr lang="ko-KR" altLang="en-US" sz="17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BE1B-D5AA-422E-8C62-C4571004074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27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BE1B-D5AA-422E-8C62-C4571004074D}" type="slidenum">
              <a:rPr lang="ko-KR" altLang="en-US" smtClean="0"/>
              <a:t>10</a:t>
            </a:fld>
            <a:endParaRPr lang="ko-KR" altLang="en-US"/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419103358"/>
              </p:ext>
            </p:extLst>
          </p:nvPr>
        </p:nvGraphicFramePr>
        <p:xfrm>
          <a:off x="638690" y="1844824"/>
          <a:ext cx="7866620" cy="36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20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BE1B-D5AA-422E-8C62-C4571004074D}" type="slidenum">
              <a:rPr lang="ko-KR" altLang="en-US" smtClean="0"/>
              <a:t>11</a:t>
            </a:fld>
            <a:endParaRPr lang="ko-KR" altLang="en-US"/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804349602"/>
              </p:ext>
            </p:extLst>
          </p:nvPr>
        </p:nvGraphicFramePr>
        <p:xfrm>
          <a:off x="107504" y="172544"/>
          <a:ext cx="8370676" cy="1728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C:\Users\home\Desktop\img_team_01\색상코드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92" t="-3195" r="-3017" b="-1433"/>
          <a:stretch/>
        </p:blipFill>
        <p:spPr bwMode="auto">
          <a:xfrm>
            <a:off x="2627784" y="260648"/>
            <a:ext cx="4992670" cy="342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62" y="4077072"/>
            <a:ext cx="5904656" cy="175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96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636912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참고한 사이트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BE1B-D5AA-422E-8C62-C4571004074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02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49" y="476672"/>
            <a:ext cx="7597902" cy="5904656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BE1B-D5AA-422E-8C62-C4571004074D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169478" y="116632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hlinkClick r:id="rId3"/>
              </a:rPr>
              <a:t>www.zyrtec.co.kr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174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174" y="332656"/>
            <a:ext cx="5958154" cy="6382160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BE1B-D5AA-422E-8C62-C4571004074D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487816" y="0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hlinkClick r:id="rId3"/>
              </a:rPr>
              <a:t>sinjeon.co.kr</a:t>
            </a:r>
            <a:r>
              <a:rPr lang="en-US" altLang="ko-KR" sz="1400" dirty="0"/>
              <a:t> 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9157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2204864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사이트 </a:t>
            </a:r>
            <a:r>
              <a:rPr lang="ko-KR" altLang="en-US" dirty="0" err="1" smtClean="0"/>
              <a:t>리뉴얼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BE1B-D5AA-422E-8C62-C4571004074D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632405" y="3566543"/>
            <a:ext cx="1899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</a:rPr>
              <a:t>스케치</a:t>
            </a:r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2400" dirty="0" err="1" smtClean="0">
                <a:solidFill>
                  <a:schemeClr val="bg1">
                    <a:lumMod val="50000"/>
                  </a:schemeClr>
                </a:solidFill>
              </a:rPr>
              <a:t>목업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17437" y="4469308"/>
            <a:ext cx="2129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</a:rPr>
              <a:t>PC, MOB, TAB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08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4360" y="404664"/>
            <a:ext cx="4186808" cy="634082"/>
          </a:xfrm>
        </p:spPr>
        <p:txBody>
          <a:bodyPr>
            <a:normAutofit/>
          </a:bodyPr>
          <a:lstStyle/>
          <a:p>
            <a:pPr algn="l"/>
            <a:r>
              <a:rPr lang="ko-KR" altLang="en-US" sz="2400" dirty="0" err="1" smtClean="0">
                <a:latin typeface="+mn-lt"/>
              </a:rPr>
              <a:t>리뉴얼</a:t>
            </a:r>
            <a:r>
              <a:rPr lang="ko-KR" altLang="en-US" sz="2400" dirty="0" smtClean="0">
                <a:latin typeface="+mn-lt"/>
              </a:rPr>
              <a:t> </a:t>
            </a:r>
            <a:r>
              <a:rPr lang="en-US" altLang="ko-KR" sz="2400" dirty="0" smtClean="0">
                <a:latin typeface="+mn-lt"/>
              </a:rPr>
              <a:t>– </a:t>
            </a:r>
            <a:r>
              <a:rPr lang="ko-KR" altLang="en-US" sz="2400" dirty="0" err="1" smtClean="0">
                <a:latin typeface="+mn-lt"/>
              </a:rPr>
              <a:t>목업</a:t>
            </a:r>
            <a:r>
              <a:rPr lang="ko-KR" altLang="en-US" sz="2400" dirty="0" smtClean="0">
                <a:latin typeface="+mn-lt"/>
              </a:rPr>
              <a:t> </a:t>
            </a:r>
            <a:r>
              <a:rPr lang="en-US" altLang="ko-KR" sz="2400" dirty="0" smtClean="0">
                <a:latin typeface="+mn-lt"/>
              </a:rPr>
              <a:t>(PC)</a:t>
            </a:r>
            <a:endParaRPr lang="ko-KR" altLang="en-US" sz="2400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BE1B-D5AA-422E-8C62-C4571004074D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7" name="Picture 2" descr="C:\Users\home\Desktop\디델리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0" r="22736"/>
          <a:stretch/>
        </p:blipFill>
        <p:spPr bwMode="auto">
          <a:xfrm>
            <a:off x="107504" y="1124745"/>
            <a:ext cx="4914378" cy="449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home\Desktop\20160329_115618_HDR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76672"/>
            <a:ext cx="3442560" cy="612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18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BE1B-D5AA-422E-8C62-C4571004074D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6" name="내용 개체 틀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02"/>
          <a:stretch/>
        </p:blipFill>
        <p:spPr>
          <a:xfrm>
            <a:off x="1763688" y="476672"/>
            <a:ext cx="5425564" cy="5788551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6588224" y="559388"/>
            <a:ext cx="8640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6588224" y="836712"/>
            <a:ext cx="8640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6031515" y="1924837"/>
            <a:ext cx="14928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588224" y="3537358"/>
            <a:ext cx="8640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17282" y="3537358"/>
            <a:ext cx="14928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17282" y="786320"/>
            <a:ext cx="14928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4804428" y="2276872"/>
            <a:ext cx="2791908" cy="5760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115616" y="1988840"/>
            <a:ext cx="14928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2541" y="3284984"/>
            <a:ext cx="13681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광고 동영상 보기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배너</a:t>
            </a:r>
            <a:r>
              <a:rPr lang="en-US" altLang="ko-KR" sz="1400" dirty="0" smtClean="0"/>
              <a:t>)</a:t>
            </a:r>
          </a:p>
          <a:p>
            <a:r>
              <a:rPr lang="ko-KR" altLang="en-US" sz="1400" dirty="0" err="1" smtClean="0"/>
              <a:t>클릭시</a:t>
            </a:r>
            <a:r>
              <a:rPr lang="ko-KR" altLang="en-US" sz="1400" dirty="0" smtClean="0"/>
              <a:t> 동영상 실행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7524328" y="1772816"/>
            <a:ext cx="1547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페이지안내버튼</a:t>
            </a:r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슬라이드쇼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61672" y="1681063"/>
            <a:ext cx="1602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페이지이동버튼</a:t>
            </a:r>
            <a:endParaRPr lang="ko-KR" alt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179512" y="267000"/>
            <a:ext cx="12511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로고버튼</a:t>
            </a:r>
            <a:endParaRPr lang="en-US" altLang="ko-KR" sz="1400" dirty="0" smtClean="0"/>
          </a:p>
          <a:p>
            <a:r>
              <a:rPr lang="en-US" altLang="ko-KR" sz="1400" dirty="0" smtClean="0"/>
              <a:t>(INDEX</a:t>
            </a:r>
            <a:r>
              <a:rPr lang="ko-KR" altLang="en-US" sz="1400" dirty="0" err="1" smtClean="0"/>
              <a:t>페이지이동함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7452320" y="241484"/>
            <a:ext cx="1547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상단바</a:t>
            </a:r>
            <a:endParaRPr lang="en-US" altLang="ko-KR" sz="1400" dirty="0"/>
          </a:p>
          <a:p>
            <a:r>
              <a:rPr lang="en-US" altLang="ko-KR" sz="1400" dirty="0" smtClean="0"/>
              <a:t>Home/sitemap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7452320" y="692696"/>
            <a:ext cx="1547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메뉴바</a:t>
            </a:r>
            <a:endParaRPr lang="en-US" altLang="ko-KR" sz="1400" dirty="0"/>
          </a:p>
        </p:txBody>
      </p:sp>
      <p:cxnSp>
        <p:nvCxnSpPr>
          <p:cNvPr id="32" name="직선 연결선 31"/>
          <p:cNvCxnSpPr/>
          <p:nvPr/>
        </p:nvCxnSpPr>
        <p:spPr>
          <a:xfrm>
            <a:off x="6442846" y="5157192"/>
            <a:ext cx="7464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524327" y="3441594"/>
            <a:ext cx="1547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메뉴 배너버튼</a:t>
            </a:r>
            <a:endParaRPr lang="ko-KR" alt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7161825" y="5013176"/>
            <a:ext cx="1547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하단바</a:t>
            </a:r>
            <a:r>
              <a:rPr lang="ko-KR" altLang="en-US" sz="1400" dirty="0" smtClean="0"/>
              <a:t> 이미지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3345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042792" cy="634082"/>
          </a:xfrm>
        </p:spPr>
        <p:txBody>
          <a:bodyPr>
            <a:normAutofit/>
          </a:bodyPr>
          <a:lstStyle/>
          <a:p>
            <a:pPr algn="l"/>
            <a:r>
              <a:rPr lang="ko-KR" altLang="en-US" sz="2400" dirty="0" err="1" smtClean="0"/>
              <a:t>리뉴얼</a:t>
            </a:r>
            <a:r>
              <a:rPr lang="ko-KR" altLang="en-US" sz="2400" dirty="0" smtClean="0"/>
              <a:t> 인덱스 </a:t>
            </a:r>
            <a:r>
              <a:rPr lang="en-US" altLang="ko-KR" sz="2400" dirty="0" smtClean="0"/>
              <a:t>(</a:t>
            </a:r>
            <a:r>
              <a:rPr lang="ko-KR" altLang="en-US" sz="2400" dirty="0" err="1" smtClean="0"/>
              <a:t>모바일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091749"/>
            <a:ext cx="2991781" cy="5328592"/>
          </a:xfrm>
        </p:spPr>
      </p:pic>
      <p:sp>
        <p:nvSpPr>
          <p:cNvPr id="8" name="직사각형 7"/>
          <p:cNvSpPr/>
          <p:nvPr/>
        </p:nvSpPr>
        <p:spPr>
          <a:xfrm>
            <a:off x="1619672" y="1124744"/>
            <a:ext cx="651272" cy="1184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81" t="5247" r="1"/>
          <a:stretch/>
        </p:blipFill>
        <p:spPr>
          <a:xfrm>
            <a:off x="3779912" y="437475"/>
            <a:ext cx="2232248" cy="5796789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0192" y="69628"/>
            <a:ext cx="1306050" cy="667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7452320" y="174322"/>
            <a:ext cx="2880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96336" y="148627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카테고리버튼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4716016" y="20433"/>
            <a:ext cx="1550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로고버튼</a:t>
            </a:r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홈버튼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6156176" y="174321"/>
            <a:ext cx="2880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슬라이드 번호 개체 틀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30BE1B-D5AA-422E-8C62-C4571004074D}" type="slidenum">
              <a:rPr lang="ko-KR" altLang="en-US" sz="1100" smtClean="0"/>
              <a:pPr/>
              <a:t>18</a:t>
            </a:fld>
            <a:endParaRPr lang="ko-KR" altLang="en-US" sz="1100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7515876" y="620688"/>
            <a:ext cx="2964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7323589" y="1484784"/>
            <a:ext cx="70479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7020272" y="908722"/>
            <a:ext cx="866559" cy="1440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812360" y="467601"/>
            <a:ext cx="12511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페이지안내버튼</a:t>
            </a:r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슬라이드쇼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7251360" y="6042521"/>
            <a:ext cx="4551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675986" y="2460159"/>
            <a:ext cx="1331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배너버튼</a:t>
            </a:r>
            <a:endParaRPr lang="en-US" altLang="ko-KR" sz="1400" dirty="0" smtClean="0"/>
          </a:p>
          <a:p>
            <a:r>
              <a:rPr lang="en-US" altLang="ko-KR" sz="1400" dirty="0" smtClean="0"/>
              <a:t>(</a:t>
            </a:r>
            <a:r>
              <a:rPr lang="ko-KR" altLang="en-US" sz="1400" dirty="0" smtClean="0"/>
              <a:t>브랜드소개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7737996" y="5888632"/>
            <a:ext cx="1547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하단바</a:t>
            </a:r>
            <a:r>
              <a:rPr lang="ko-KR" altLang="en-US" sz="1400" dirty="0" smtClean="0"/>
              <a:t> 이미지</a:t>
            </a:r>
            <a:endParaRPr lang="ko-KR" altLang="en-US" sz="1400" dirty="0"/>
          </a:p>
        </p:txBody>
      </p:sp>
      <p:cxnSp>
        <p:nvCxnSpPr>
          <p:cNvPr id="32" name="직선 연결선 31"/>
          <p:cNvCxnSpPr/>
          <p:nvPr/>
        </p:nvCxnSpPr>
        <p:spPr>
          <a:xfrm>
            <a:off x="7505164" y="2460159"/>
            <a:ext cx="91037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672594" y="1484784"/>
            <a:ext cx="13316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동영상버튼</a:t>
            </a:r>
            <a:endParaRPr lang="en-US" altLang="ko-KR" sz="1400" dirty="0"/>
          </a:p>
          <a:p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클릭시페이지이동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cxnSp>
        <p:nvCxnSpPr>
          <p:cNvPr id="36" name="직선 연결선 35"/>
          <p:cNvCxnSpPr/>
          <p:nvPr/>
        </p:nvCxnSpPr>
        <p:spPr>
          <a:xfrm>
            <a:off x="6084168" y="6669360"/>
            <a:ext cx="11032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860032" y="6453336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SNS</a:t>
            </a:r>
            <a:r>
              <a:rPr lang="ko-KR" altLang="en-US" sz="1400" dirty="0" smtClean="0"/>
              <a:t>계정버튼</a:t>
            </a:r>
            <a:endParaRPr lang="ko-KR" alt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7664118" y="3074259"/>
            <a:ext cx="1331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배너버튼</a:t>
            </a:r>
            <a:endParaRPr lang="en-US" altLang="ko-KR" sz="1400" dirty="0" smtClean="0"/>
          </a:p>
          <a:p>
            <a:r>
              <a:rPr lang="en-US" altLang="ko-KR" sz="1400" dirty="0" smtClean="0"/>
              <a:t>(</a:t>
            </a:r>
            <a:r>
              <a:rPr lang="ko-KR" altLang="en-US" sz="1400" dirty="0" smtClean="0"/>
              <a:t>메뉴소개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cxnSp>
        <p:nvCxnSpPr>
          <p:cNvPr id="26" name="직선 연결선 25"/>
          <p:cNvCxnSpPr/>
          <p:nvPr/>
        </p:nvCxnSpPr>
        <p:spPr>
          <a:xfrm>
            <a:off x="7493296" y="3074259"/>
            <a:ext cx="91037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711764" y="3861048"/>
            <a:ext cx="1331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배너버튼</a:t>
            </a:r>
            <a:endParaRPr lang="en-US" altLang="ko-KR" sz="1400" dirty="0" smtClean="0"/>
          </a:p>
          <a:p>
            <a:r>
              <a:rPr lang="en-US" altLang="ko-KR" sz="1400" dirty="0" smtClean="0"/>
              <a:t>(</a:t>
            </a:r>
            <a:r>
              <a:rPr lang="ko-KR" altLang="en-US" sz="1400" dirty="0" smtClean="0"/>
              <a:t>회사소개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7540942" y="3861048"/>
            <a:ext cx="91037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711764" y="4581128"/>
            <a:ext cx="1331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배너버튼</a:t>
            </a:r>
            <a:endParaRPr lang="en-US" altLang="ko-KR" sz="1400" dirty="0" smtClean="0"/>
          </a:p>
          <a:p>
            <a:r>
              <a:rPr lang="en-US" altLang="ko-KR" sz="1400" dirty="0" smtClean="0"/>
              <a:t>(</a:t>
            </a:r>
            <a:r>
              <a:rPr lang="ko-KR" altLang="en-US" sz="1400" dirty="0" smtClean="0"/>
              <a:t>가맹</a:t>
            </a:r>
            <a:r>
              <a:rPr lang="ko-KR" altLang="en-US" sz="1400" dirty="0"/>
              <a:t>점</a:t>
            </a:r>
            <a:r>
              <a:rPr lang="ko-KR" altLang="en-US" sz="1400" dirty="0" smtClean="0"/>
              <a:t>소개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cxnSp>
        <p:nvCxnSpPr>
          <p:cNvPr id="30" name="직선 연결선 29"/>
          <p:cNvCxnSpPr/>
          <p:nvPr/>
        </p:nvCxnSpPr>
        <p:spPr>
          <a:xfrm>
            <a:off x="7540942" y="4581128"/>
            <a:ext cx="91037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715922" y="5200163"/>
            <a:ext cx="1331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배너버튼</a:t>
            </a:r>
            <a:endParaRPr lang="en-US" altLang="ko-KR" sz="1400" dirty="0" smtClean="0"/>
          </a:p>
          <a:p>
            <a:r>
              <a:rPr lang="en-US" altLang="ko-KR" sz="1400" dirty="0" smtClean="0"/>
              <a:t>(</a:t>
            </a:r>
            <a:r>
              <a:rPr lang="ko-KR" altLang="en-US" sz="1400" dirty="0" smtClean="0"/>
              <a:t>소식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공지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cxnSp>
        <p:nvCxnSpPr>
          <p:cNvPr id="33" name="직선 연결선 32"/>
          <p:cNvCxnSpPr/>
          <p:nvPr/>
        </p:nvCxnSpPr>
        <p:spPr>
          <a:xfrm>
            <a:off x="7545100" y="5200163"/>
            <a:ext cx="91037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87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042792" cy="634082"/>
          </a:xfrm>
        </p:spPr>
        <p:txBody>
          <a:bodyPr>
            <a:normAutofit/>
          </a:bodyPr>
          <a:lstStyle/>
          <a:p>
            <a:pPr algn="l"/>
            <a:r>
              <a:rPr lang="ko-KR" altLang="en-US" sz="1800" dirty="0" err="1" smtClean="0"/>
              <a:t>리뉴얼</a:t>
            </a:r>
            <a:r>
              <a:rPr lang="ko-KR" altLang="en-US" sz="1800" dirty="0" smtClean="0"/>
              <a:t> 인덱스 </a:t>
            </a:r>
            <a:r>
              <a:rPr lang="en-US" altLang="ko-KR" sz="1800" dirty="0" smtClean="0"/>
              <a:t>(</a:t>
            </a:r>
            <a:r>
              <a:rPr lang="ko-KR" altLang="en-US" sz="1800" dirty="0" err="1" smtClean="0"/>
              <a:t>테블</a:t>
            </a:r>
            <a:r>
              <a:rPr lang="ko-KR" altLang="en-US" sz="1800" dirty="0" err="1"/>
              <a:t>릿</a:t>
            </a:r>
            <a:r>
              <a:rPr lang="en-US" altLang="ko-KR" sz="1800" dirty="0" smtClean="0"/>
              <a:t>)</a:t>
            </a:r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BE1B-D5AA-422E-8C62-C4571004074D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687"/>
          <a:stretch/>
        </p:blipFill>
        <p:spPr bwMode="auto">
          <a:xfrm>
            <a:off x="4860032" y="836712"/>
            <a:ext cx="3405978" cy="533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0"/>
          <a:stretch/>
        </p:blipFill>
        <p:spPr>
          <a:xfrm>
            <a:off x="755576" y="1146448"/>
            <a:ext cx="3384376" cy="527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79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/>
              <a:t>목차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선정 사이트</a:t>
            </a:r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 smtClean="0"/>
              <a:t>	-</a:t>
            </a:r>
            <a:r>
              <a:rPr lang="ko-KR" altLang="en-US" sz="2400" dirty="0" smtClean="0"/>
              <a:t>사이트 소개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문제점 파악</a:t>
            </a:r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 smtClean="0"/>
              <a:t>	-</a:t>
            </a:r>
            <a:r>
              <a:rPr lang="ko-KR" altLang="en-US" sz="2400" dirty="0" err="1" smtClean="0"/>
              <a:t>리뉴얼</a:t>
            </a:r>
            <a:r>
              <a:rPr lang="ko-KR" altLang="en-US" sz="2400" dirty="0" smtClean="0"/>
              <a:t> 방향제시</a:t>
            </a:r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 smtClean="0"/>
              <a:t>	-</a:t>
            </a:r>
            <a:r>
              <a:rPr lang="ko-KR" altLang="en-US" sz="2400" dirty="0" smtClean="0"/>
              <a:t>참고할 사이트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err="1" smtClean="0"/>
              <a:t>리뉴얼</a:t>
            </a:r>
            <a:r>
              <a:rPr lang="ko-KR" altLang="en-US" sz="2400" dirty="0" smtClean="0"/>
              <a:t> 사이트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스케치</a:t>
            </a:r>
            <a:r>
              <a:rPr lang="en-US" altLang="ko-KR" sz="2400" dirty="0" smtClean="0"/>
              <a:t>, </a:t>
            </a:r>
            <a:r>
              <a:rPr lang="ko-KR" altLang="en-US" sz="2400" dirty="0" err="1" smtClean="0"/>
              <a:t>목업</a:t>
            </a:r>
            <a:r>
              <a:rPr lang="en-US" altLang="ko-KR" sz="2400" dirty="0" smtClean="0"/>
              <a:t>)</a:t>
            </a:r>
          </a:p>
          <a:p>
            <a:pPr marL="0" indent="0">
              <a:buNone/>
            </a:pPr>
            <a:r>
              <a:rPr lang="en-US" altLang="ko-KR" sz="2400" dirty="0"/>
              <a:t>	</a:t>
            </a:r>
            <a:r>
              <a:rPr lang="en-US" altLang="ko-KR" sz="2400" dirty="0" smtClean="0"/>
              <a:t>-  PC  /  MOBIL / TABLET</a:t>
            </a:r>
          </a:p>
          <a:p>
            <a:pPr marL="0" indent="0">
              <a:buNone/>
            </a:pPr>
            <a:endParaRPr lang="en-US" altLang="ko-KR" sz="24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BE1B-D5AA-422E-8C62-C4571004074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64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BE1B-D5AA-422E-8C62-C4571004074D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5" name="Picture 2" descr="F:\yebin_song\homework\img_team_01\pc_inde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88640"/>
            <a:ext cx="5528581" cy="645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07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BE1B-D5AA-422E-8C62-C4571004074D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3074" name="Picture 2" descr="F:\yebin_song\homework\img_team_01\tab_inde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19990"/>
            <a:ext cx="4264460" cy="6117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Picture 3" descr="F:\yebin_song\homework\img_team_01\mo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916831"/>
            <a:ext cx="2123170" cy="441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92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2430016"/>
            <a:ext cx="8229600" cy="1143000"/>
          </a:xfrm>
        </p:spPr>
        <p:txBody>
          <a:bodyPr/>
          <a:lstStyle/>
          <a:p>
            <a:r>
              <a:rPr lang="ko-KR" altLang="en-US" b="1" dirty="0" smtClean="0"/>
              <a:t>감사합니다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BE1B-D5AA-422E-8C62-C4571004074D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4098" name="Picture 2" descr="F:\yebin_song\img\png\circus-monke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924944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03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2420888"/>
            <a:ext cx="8229600" cy="1143000"/>
          </a:xfrm>
        </p:spPr>
        <p:txBody>
          <a:bodyPr/>
          <a:lstStyle/>
          <a:p>
            <a:r>
              <a:rPr lang="ko-KR" altLang="en-US" smtClean="0"/>
              <a:t>선정 사이트 소개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BE1B-D5AA-422E-8C62-C4571004074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29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5438" y="764704"/>
            <a:ext cx="10714876" cy="5472608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BE1B-D5AA-422E-8C62-C4571004074D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직사각형 4">
            <a:hlinkClick r:id="rId3"/>
          </p:cNvPr>
          <p:cNvSpPr/>
          <p:nvPr/>
        </p:nvSpPr>
        <p:spPr>
          <a:xfrm>
            <a:off x="7812360" y="260648"/>
            <a:ext cx="1152128" cy="1800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사이트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슝슝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649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BE1B-D5AA-422E-8C62-C4571004074D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026" name="Picture 2" descr="C:\Users\home\Desktop\디델리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1304784"/>
            <a:ext cx="6552728" cy="322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31540" y="5085184"/>
            <a:ext cx="86049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☞문제점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1. </a:t>
            </a:r>
            <a:r>
              <a:rPr lang="ko-KR" altLang="en-US" dirty="0" smtClean="0"/>
              <a:t>슬라이드 메뉴버튼 등 모든 요소가 플래시로 구성되어있다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컨셉이</a:t>
            </a:r>
            <a:r>
              <a:rPr lang="ko-KR" altLang="en-US" dirty="0" smtClean="0"/>
              <a:t> 명확하지 않고 주된 색상이 명확하지 않아 </a:t>
            </a:r>
            <a:r>
              <a:rPr lang="ko-KR" altLang="en-US" dirty="0" err="1" smtClean="0"/>
              <a:t>가독성과</a:t>
            </a:r>
            <a:r>
              <a:rPr lang="ko-KR" altLang="en-US" dirty="0" smtClean="0"/>
              <a:t> 가시성이 </a:t>
            </a:r>
            <a:r>
              <a:rPr lang="ko-KR" altLang="en-US" dirty="0" err="1" smtClean="0"/>
              <a:t>좋지않음</a:t>
            </a:r>
            <a:endParaRPr lang="ko-KR" altLang="en-US" dirty="0"/>
          </a:p>
        </p:txBody>
      </p:sp>
      <p:sp>
        <p:nvSpPr>
          <p:cNvPr id="6" name="왼쪽 화살표 설명선 5"/>
          <p:cNvSpPr/>
          <p:nvPr/>
        </p:nvSpPr>
        <p:spPr>
          <a:xfrm>
            <a:off x="4427984" y="764704"/>
            <a:ext cx="4608512" cy="3744416"/>
          </a:xfrm>
          <a:prstGeom prst="leftArrowCallout">
            <a:avLst>
              <a:gd name="adj1" fmla="val 13729"/>
              <a:gd name="adj2" fmla="val 25000"/>
              <a:gd name="adj3" fmla="val 25000"/>
              <a:gd name="adj4" fmla="val 6401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dirty="0" smtClean="0"/>
              <a:t>NAME</a:t>
            </a:r>
            <a:r>
              <a:rPr lang="en-US" altLang="ko-KR" dirty="0" smtClean="0"/>
              <a:t>	</a:t>
            </a:r>
          </a:p>
          <a:p>
            <a:r>
              <a:rPr lang="ko-KR" altLang="en-US" b="1" dirty="0" err="1" smtClean="0"/>
              <a:t>디델리</a:t>
            </a:r>
            <a:endParaRPr lang="en-US" altLang="ko-KR" b="1" dirty="0" smtClean="0"/>
          </a:p>
          <a:p>
            <a:endParaRPr lang="en-US" altLang="ko-KR" dirty="0"/>
          </a:p>
          <a:p>
            <a:r>
              <a:rPr lang="en-US" altLang="ko-KR" sz="1600" dirty="0" smtClean="0"/>
              <a:t>ADRRESS	 </a:t>
            </a:r>
          </a:p>
          <a:p>
            <a:r>
              <a:rPr lang="en-US" altLang="ko-KR" b="1" dirty="0" smtClean="0"/>
              <a:t>http</a:t>
            </a:r>
            <a:r>
              <a:rPr lang="en-US" altLang="ko-KR" b="1" dirty="0"/>
              <a:t>://www.d-deli.co.kr/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I</a:t>
            </a:r>
            <a:r>
              <a:rPr lang="en-US" altLang="ko-KR" sz="1600" dirty="0" smtClean="0"/>
              <a:t>NFO</a:t>
            </a:r>
          </a:p>
          <a:p>
            <a:r>
              <a:rPr lang="ko-KR" altLang="en-US" b="1" dirty="0" smtClean="0"/>
              <a:t>떡볶이 </a:t>
            </a:r>
            <a:r>
              <a:rPr lang="ko-KR" altLang="en-US" b="1" dirty="0"/>
              <a:t>프랜차이즈</a:t>
            </a:r>
            <a:endParaRPr lang="en-US" altLang="ko-KR" b="1" dirty="0"/>
          </a:p>
          <a:p>
            <a:endParaRPr lang="en-US" altLang="ko-KR" dirty="0" smtClean="0"/>
          </a:p>
          <a:p>
            <a:r>
              <a:rPr lang="en-US" altLang="ko-KR" sz="1600" dirty="0" smtClean="0"/>
              <a:t>SITE OPEN</a:t>
            </a:r>
          </a:p>
          <a:p>
            <a:r>
              <a:rPr lang="en-US" altLang="ko-KR" b="1" dirty="0" smtClean="0"/>
              <a:t>2004</a:t>
            </a:r>
            <a:r>
              <a:rPr lang="ko-KR" altLang="en-US" b="1" dirty="0" smtClean="0"/>
              <a:t>년도</a:t>
            </a:r>
            <a:endParaRPr lang="ko-KR" altLang="en-US" b="1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17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41" r="27729" b="11661"/>
          <a:stretch/>
        </p:blipFill>
        <p:spPr>
          <a:xfrm>
            <a:off x="1457908" y="692696"/>
            <a:ext cx="6786500" cy="5605016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BE1B-D5AA-422E-8C62-C4571004074D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60040" y="1785290"/>
            <a:ext cx="1475656" cy="122413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0070C0"/>
                </a:solidFill>
              </a:rPr>
              <a:t>플래</a:t>
            </a:r>
            <a:r>
              <a:rPr lang="ko-KR" altLang="en-US" b="1" dirty="0">
                <a:solidFill>
                  <a:srgbClr val="0070C0"/>
                </a:solidFill>
              </a:rPr>
              <a:t>시</a:t>
            </a:r>
            <a:r>
              <a:rPr lang="ko-KR" altLang="en-US" b="1" dirty="0" smtClean="0">
                <a:solidFill>
                  <a:srgbClr val="0070C0"/>
                </a:solidFill>
              </a:rPr>
              <a:t>효과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1525093" y="1412776"/>
            <a:ext cx="598635" cy="37251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1857400" y="2590901"/>
            <a:ext cx="9144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V="1">
            <a:off x="1835696" y="1882765"/>
            <a:ext cx="2736304" cy="43204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1318008" y="3009426"/>
            <a:ext cx="949736" cy="144016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1763688" y="692696"/>
            <a:ext cx="1058416" cy="1111026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211960" y="908721"/>
            <a:ext cx="4281427" cy="1656892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691680" y="3861048"/>
            <a:ext cx="1944216" cy="2376264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42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BE1B-D5AA-422E-8C62-C4571004074D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63189" y="1052736"/>
            <a:ext cx="2073424" cy="13466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0070C0"/>
                </a:solidFill>
              </a:rPr>
              <a:t>정보전달이 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pPr algn="ctr"/>
            <a:r>
              <a:rPr lang="ko-KR" altLang="en-US" b="1" dirty="0" smtClean="0">
                <a:solidFill>
                  <a:srgbClr val="0070C0"/>
                </a:solidFill>
              </a:rPr>
              <a:t>미흡한 카테고리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2813227727"/>
              </p:ext>
            </p:extLst>
          </p:nvPr>
        </p:nvGraphicFramePr>
        <p:xfrm>
          <a:off x="2267744" y="1196752"/>
          <a:ext cx="6480720" cy="5445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51520" y="332656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</a:t>
            </a:r>
            <a:r>
              <a:rPr lang="ko-KR" altLang="en-US" dirty="0"/>
              <a:t>존</a:t>
            </a:r>
            <a:r>
              <a:rPr lang="ko-KR" altLang="en-US" dirty="0" smtClean="0"/>
              <a:t> 카테고리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5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BE1B-D5AA-422E-8C62-C4571004074D}" type="slidenum">
              <a:rPr lang="ko-KR" altLang="en-US" smtClean="0"/>
              <a:t>8</a:t>
            </a:fld>
            <a:endParaRPr lang="ko-KR" altLang="en-US"/>
          </a:p>
        </p:txBody>
      </p:sp>
      <p:graphicFrame>
        <p:nvGraphicFramePr>
          <p:cNvPr id="9" name="다이어그램 8"/>
          <p:cNvGraphicFramePr/>
          <p:nvPr>
            <p:extLst>
              <p:ext uri="{D42A27DB-BD31-4B8C-83A1-F6EECF244321}">
                <p14:modId xmlns:p14="http://schemas.microsoft.com/office/powerpoint/2010/main" val="1689386279"/>
              </p:ext>
            </p:extLst>
          </p:nvPr>
        </p:nvGraphicFramePr>
        <p:xfrm>
          <a:off x="827584" y="692696"/>
          <a:ext cx="7776864" cy="5814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51520" y="332656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리뉴얼</a:t>
            </a:r>
            <a:r>
              <a:rPr lang="ko-KR" altLang="en-US" dirty="0" smtClean="0"/>
              <a:t> 카테고리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622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BE1B-D5AA-422E-8C62-C4571004074D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67544" y="263691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 err="1" smtClean="0"/>
              <a:t>리뉴얼</a:t>
            </a:r>
            <a:r>
              <a:rPr lang="ko-KR" altLang="en-US" sz="4000" dirty="0" smtClean="0"/>
              <a:t> </a:t>
            </a:r>
            <a:r>
              <a:rPr lang="ko-KR" altLang="en-US" sz="4000" dirty="0" err="1" smtClean="0"/>
              <a:t>컨셉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44606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</TotalTime>
  <Words>238</Words>
  <Application>Microsoft Office PowerPoint</Application>
  <PresentationFormat>화면 슬라이드 쇼(4:3)</PresentationFormat>
  <Paragraphs>145</Paragraphs>
  <Slides>22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3" baseType="lpstr">
      <vt:lpstr>Office 테마</vt:lpstr>
      <vt:lpstr>팀과제</vt:lpstr>
      <vt:lpstr>목차</vt:lpstr>
      <vt:lpstr>선정 사이트 소개</vt:lpstr>
      <vt:lpstr>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참고한 사이트</vt:lpstr>
      <vt:lpstr>PowerPoint 프레젠테이션</vt:lpstr>
      <vt:lpstr>PowerPoint 프레젠테이션</vt:lpstr>
      <vt:lpstr>사이트 리뉴얼</vt:lpstr>
      <vt:lpstr>리뉴얼 – 목업 (PC)</vt:lpstr>
      <vt:lpstr>PowerPoint 프레젠테이션</vt:lpstr>
      <vt:lpstr>리뉴얼 인덱스 (모바일)</vt:lpstr>
      <vt:lpstr>리뉴얼 인덱스 (테블릿)</vt:lpstr>
      <vt:lpstr>PowerPoint 프레젠테이션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팀과제</dc:title>
  <dc:creator>home</dc:creator>
  <cp:lastModifiedBy>home</cp:lastModifiedBy>
  <cp:revision>49</cp:revision>
  <dcterms:created xsi:type="dcterms:W3CDTF">2016-03-31T06:01:25Z</dcterms:created>
  <dcterms:modified xsi:type="dcterms:W3CDTF">2016-04-08T06:04:11Z</dcterms:modified>
</cp:coreProperties>
</file>